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57" r:id="rId4"/>
    <p:sldId id="258" r:id="rId5"/>
    <p:sldId id="280" r:id="rId6"/>
    <p:sldId id="281" r:id="rId7"/>
    <p:sldId id="260" r:id="rId8"/>
    <p:sldId id="262" r:id="rId9"/>
    <p:sldId id="261" r:id="rId10"/>
    <p:sldId id="263" r:id="rId11"/>
    <p:sldId id="264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8" r:id="rId24"/>
    <p:sldId id="297" r:id="rId25"/>
    <p:sldId id="299" r:id="rId26"/>
    <p:sldId id="300" r:id="rId27"/>
    <p:sldId id="302" r:id="rId28"/>
    <p:sldId id="303" r:id="rId29"/>
    <p:sldId id="304" r:id="rId30"/>
    <p:sldId id="305" r:id="rId31"/>
    <p:sldId id="306" r:id="rId32"/>
    <p:sldId id="309" r:id="rId33"/>
    <p:sldId id="308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271" r:id="rId47"/>
    <p:sldId id="272" r:id="rId48"/>
    <p:sldId id="273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Relationship Id="rId6" Type="http://schemas.openxmlformats.org/officeDocument/2006/relationships/image" Target="../media/image46.png"/><Relationship Id="rId5" Type="http://schemas.openxmlformats.org/officeDocument/2006/relationships/image" Target="../media/image45.jpg"/><Relationship Id="rId4" Type="http://schemas.openxmlformats.org/officeDocument/2006/relationships/image" Target="../media/image4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E36D92-3107-4235-A796-A76C30DC34C7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6BE95BC-BA50-45AE-953B-EE78FCACE793}">
      <dgm:prSet/>
      <dgm:spPr/>
      <dgm:t>
        <a:bodyPr/>
        <a:lstStyle/>
        <a:p>
          <a:r>
            <a:rPr lang="en-IN"/>
            <a:t>Quick Understanding</a:t>
          </a:r>
        </a:p>
      </dgm:t>
    </dgm:pt>
    <dgm:pt modelId="{6CE05E9D-4097-45AB-9F24-773BE6875AD1}" type="parTrans" cxnId="{A124D796-9B86-4983-BE30-BDE8184F9C91}">
      <dgm:prSet/>
      <dgm:spPr/>
      <dgm:t>
        <a:bodyPr/>
        <a:lstStyle/>
        <a:p>
          <a:endParaRPr lang="en-IN"/>
        </a:p>
      </dgm:t>
    </dgm:pt>
    <dgm:pt modelId="{035DD67B-6E07-455E-BCF0-AD9B0C9F809C}" type="sibTrans" cxnId="{A124D796-9B86-4983-BE30-BDE8184F9C91}">
      <dgm:prSet/>
      <dgm:spPr/>
      <dgm:t>
        <a:bodyPr/>
        <a:lstStyle/>
        <a:p>
          <a:endParaRPr lang="en-IN"/>
        </a:p>
      </dgm:t>
    </dgm:pt>
    <dgm:pt modelId="{645E5875-39C5-4D12-86C1-CAC5916C9136}">
      <dgm:prSet/>
      <dgm:spPr/>
      <dgm:t>
        <a:bodyPr/>
        <a:lstStyle/>
        <a:p>
          <a:r>
            <a:rPr lang="en-IN"/>
            <a:t>Better Decision Making</a:t>
          </a:r>
        </a:p>
      </dgm:t>
    </dgm:pt>
    <dgm:pt modelId="{EA9E5257-D875-4713-A7A2-A8ED46BC3F8D}" type="parTrans" cxnId="{5A03C43D-FE60-40EC-BE9A-A63C75DC9F9F}">
      <dgm:prSet/>
      <dgm:spPr/>
      <dgm:t>
        <a:bodyPr/>
        <a:lstStyle/>
        <a:p>
          <a:endParaRPr lang="en-IN"/>
        </a:p>
      </dgm:t>
    </dgm:pt>
    <dgm:pt modelId="{FD50BE29-714E-4C41-BF5D-2C16B4F19F4A}" type="sibTrans" cxnId="{5A03C43D-FE60-40EC-BE9A-A63C75DC9F9F}">
      <dgm:prSet/>
      <dgm:spPr/>
      <dgm:t>
        <a:bodyPr/>
        <a:lstStyle/>
        <a:p>
          <a:endParaRPr lang="en-IN"/>
        </a:p>
      </dgm:t>
    </dgm:pt>
    <dgm:pt modelId="{3B8B26C1-3780-425A-9C0B-5077EDED484A}">
      <dgm:prSet/>
      <dgm:spPr/>
      <dgm:t>
        <a:bodyPr/>
        <a:lstStyle/>
        <a:p>
          <a:r>
            <a:rPr lang="en-IN"/>
            <a:t>Finding Patterns &amp; Trends</a:t>
          </a:r>
        </a:p>
      </dgm:t>
    </dgm:pt>
    <dgm:pt modelId="{9DB4E2A1-DA53-4315-846F-C8939AF34CC9}" type="parTrans" cxnId="{CFEBD4A4-92D2-48BB-8628-13F6EFAFE1D1}">
      <dgm:prSet/>
      <dgm:spPr/>
      <dgm:t>
        <a:bodyPr/>
        <a:lstStyle/>
        <a:p>
          <a:endParaRPr lang="en-IN"/>
        </a:p>
      </dgm:t>
    </dgm:pt>
    <dgm:pt modelId="{1BB7A16E-E272-4061-A421-8F8A3D78DDBA}" type="sibTrans" cxnId="{CFEBD4A4-92D2-48BB-8628-13F6EFAFE1D1}">
      <dgm:prSet/>
      <dgm:spPr/>
      <dgm:t>
        <a:bodyPr/>
        <a:lstStyle/>
        <a:p>
          <a:endParaRPr lang="en-IN"/>
        </a:p>
      </dgm:t>
    </dgm:pt>
    <dgm:pt modelId="{7E16C567-8D7F-4E99-96DB-6842D1B07EF8}">
      <dgm:prSet/>
      <dgm:spPr/>
      <dgm:t>
        <a:bodyPr/>
        <a:lstStyle/>
        <a:p>
          <a:r>
            <a:rPr lang="en-IN" dirty="0"/>
            <a:t>Detecting Outliers / Unusual Points</a:t>
          </a:r>
        </a:p>
      </dgm:t>
    </dgm:pt>
    <dgm:pt modelId="{23204572-9B0E-4882-89A7-7FB1341C6324}" type="parTrans" cxnId="{751BD4D7-FB89-4451-8D19-F6EC54A3BE04}">
      <dgm:prSet/>
      <dgm:spPr/>
      <dgm:t>
        <a:bodyPr/>
        <a:lstStyle/>
        <a:p>
          <a:endParaRPr lang="en-IN"/>
        </a:p>
      </dgm:t>
    </dgm:pt>
    <dgm:pt modelId="{52E491D5-55CA-4AA1-802A-20C3B210404F}" type="sibTrans" cxnId="{751BD4D7-FB89-4451-8D19-F6EC54A3BE04}">
      <dgm:prSet/>
      <dgm:spPr/>
      <dgm:t>
        <a:bodyPr/>
        <a:lstStyle/>
        <a:p>
          <a:endParaRPr lang="en-IN"/>
        </a:p>
      </dgm:t>
    </dgm:pt>
    <dgm:pt modelId="{AB214507-954A-443E-ACB7-67CD0D555BD5}">
      <dgm:prSet/>
      <dgm:spPr/>
      <dgm:t>
        <a:bodyPr/>
        <a:lstStyle/>
        <a:p>
          <a:r>
            <a:rPr lang="en-IN"/>
            <a:t>Communication &amp; Presentation</a:t>
          </a:r>
        </a:p>
      </dgm:t>
    </dgm:pt>
    <dgm:pt modelId="{E4A52B33-67C1-4F79-A81A-3088BB126034}" type="parTrans" cxnId="{5B7F1F88-2A46-4A73-892C-56720B6A5F39}">
      <dgm:prSet/>
      <dgm:spPr/>
      <dgm:t>
        <a:bodyPr/>
        <a:lstStyle/>
        <a:p>
          <a:endParaRPr lang="en-IN"/>
        </a:p>
      </dgm:t>
    </dgm:pt>
    <dgm:pt modelId="{FEB42DD2-147A-4A4C-BFA2-103EADDA65D1}" type="sibTrans" cxnId="{5B7F1F88-2A46-4A73-892C-56720B6A5F39}">
      <dgm:prSet/>
      <dgm:spPr/>
      <dgm:t>
        <a:bodyPr/>
        <a:lstStyle/>
        <a:p>
          <a:endParaRPr lang="en-IN"/>
        </a:p>
      </dgm:t>
    </dgm:pt>
    <dgm:pt modelId="{E453263E-013A-4A2E-AF73-72F6AE985A05}" type="pres">
      <dgm:prSet presAssocID="{CFE36D92-3107-4235-A796-A76C30DC34C7}" presName="Name0" presStyleCnt="0">
        <dgm:presLayoutVars>
          <dgm:dir/>
          <dgm:resizeHandles val="exact"/>
        </dgm:presLayoutVars>
      </dgm:prSet>
      <dgm:spPr/>
    </dgm:pt>
    <dgm:pt modelId="{DBAFA48F-4998-4635-ADF1-CFF706AC3F7A}" type="pres">
      <dgm:prSet presAssocID="{CFE36D92-3107-4235-A796-A76C30DC34C7}" presName="fgShape" presStyleLbl="fgShp" presStyleIdx="0" presStyleCnt="1"/>
      <dgm:spPr/>
    </dgm:pt>
    <dgm:pt modelId="{E247626C-B263-4063-9A03-72C57EC65728}" type="pres">
      <dgm:prSet presAssocID="{CFE36D92-3107-4235-A796-A76C30DC34C7}" presName="linComp" presStyleCnt="0"/>
      <dgm:spPr/>
    </dgm:pt>
    <dgm:pt modelId="{4D58DC29-338C-438B-A171-D5E3D13332F3}" type="pres">
      <dgm:prSet presAssocID="{96BE95BC-BA50-45AE-953B-EE78FCACE793}" presName="compNode" presStyleCnt="0"/>
      <dgm:spPr/>
    </dgm:pt>
    <dgm:pt modelId="{91CDB2EF-BB5A-48A3-A23E-D9DE63E273C7}" type="pres">
      <dgm:prSet presAssocID="{96BE95BC-BA50-45AE-953B-EE78FCACE793}" presName="bkgdShape" presStyleLbl="node1" presStyleIdx="0" presStyleCnt="5"/>
      <dgm:spPr/>
    </dgm:pt>
    <dgm:pt modelId="{04901627-7BE9-4C39-8F6B-0032E3647A65}" type="pres">
      <dgm:prSet presAssocID="{96BE95BC-BA50-45AE-953B-EE78FCACE793}" presName="nodeTx" presStyleLbl="node1" presStyleIdx="0" presStyleCnt="5">
        <dgm:presLayoutVars>
          <dgm:bulletEnabled val="1"/>
        </dgm:presLayoutVars>
      </dgm:prSet>
      <dgm:spPr/>
    </dgm:pt>
    <dgm:pt modelId="{A0CA8D79-5C92-491F-9191-5D2166CB1BA7}" type="pres">
      <dgm:prSet presAssocID="{96BE95BC-BA50-45AE-953B-EE78FCACE793}" presName="invisiNode" presStyleLbl="node1" presStyleIdx="0" presStyleCnt="5"/>
      <dgm:spPr/>
    </dgm:pt>
    <dgm:pt modelId="{D2EFC276-2E12-48C5-9C2F-BF5CE5A9356E}" type="pres">
      <dgm:prSet presAssocID="{96BE95BC-BA50-45AE-953B-EE78FCACE793}" presName="imagNod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 t="-21000" b="-21000"/>
          </a:stretch>
        </a:blipFill>
      </dgm:spPr>
    </dgm:pt>
    <dgm:pt modelId="{E631D03E-B9FA-4881-84D4-1F3F0C345A02}" type="pres">
      <dgm:prSet presAssocID="{035DD67B-6E07-455E-BCF0-AD9B0C9F809C}" presName="sibTrans" presStyleLbl="sibTrans2D1" presStyleIdx="0" presStyleCnt="0"/>
      <dgm:spPr/>
    </dgm:pt>
    <dgm:pt modelId="{22585ACC-1A21-4E3A-9F8A-B839E6AF105F}" type="pres">
      <dgm:prSet presAssocID="{645E5875-39C5-4D12-86C1-CAC5916C9136}" presName="compNode" presStyleCnt="0"/>
      <dgm:spPr/>
    </dgm:pt>
    <dgm:pt modelId="{6AFA0209-AEA9-475F-9CF1-EB6423732301}" type="pres">
      <dgm:prSet presAssocID="{645E5875-39C5-4D12-86C1-CAC5916C9136}" presName="bkgdShape" presStyleLbl="node1" presStyleIdx="1" presStyleCnt="5"/>
      <dgm:spPr/>
    </dgm:pt>
    <dgm:pt modelId="{EBD52943-B0DE-49F9-A2CB-3C198D25A6C4}" type="pres">
      <dgm:prSet presAssocID="{645E5875-39C5-4D12-86C1-CAC5916C9136}" presName="nodeTx" presStyleLbl="node1" presStyleIdx="1" presStyleCnt="5">
        <dgm:presLayoutVars>
          <dgm:bulletEnabled val="1"/>
        </dgm:presLayoutVars>
      </dgm:prSet>
      <dgm:spPr/>
    </dgm:pt>
    <dgm:pt modelId="{FC9F64E4-4A7C-4C81-81A0-13220418812E}" type="pres">
      <dgm:prSet presAssocID="{645E5875-39C5-4D12-86C1-CAC5916C9136}" presName="invisiNode" presStyleLbl="node1" presStyleIdx="1" presStyleCnt="5"/>
      <dgm:spPr/>
    </dgm:pt>
    <dgm:pt modelId="{55338993-D042-44EE-B56C-CB0F45B7C646}" type="pres">
      <dgm:prSet presAssocID="{645E5875-39C5-4D12-86C1-CAC5916C9136}" presName="imagNode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</dgm:spPr>
    </dgm:pt>
    <dgm:pt modelId="{7F49DB30-D59F-48ED-B8F3-A2E65E5B6973}" type="pres">
      <dgm:prSet presAssocID="{FD50BE29-714E-4C41-BF5D-2C16B4F19F4A}" presName="sibTrans" presStyleLbl="sibTrans2D1" presStyleIdx="0" presStyleCnt="0"/>
      <dgm:spPr/>
    </dgm:pt>
    <dgm:pt modelId="{C7711209-84F9-448D-A749-D6E6AEEAF492}" type="pres">
      <dgm:prSet presAssocID="{3B8B26C1-3780-425A-9C0B-5077EDED484A}" presName="compNode" presStyleCnt="0"/>
      <dgm:spPr/>
    </dgm:pt>
    <dgm:pt modelId="{BF607619-913A-4711-AF30-44DFF233B699}" type="pres">
      <dgm:prSet presAssocID="{3B8B26C1-3780-425A-9C0B-5077EDED484A}" presName="bkgdShape" presStyleLbl="node1" presStyleIdx="2" presStyleCnt="5"/>
      <dgm:spPr/>
    </dgm:pt>
    <dgm:pt modelId="{4C144DC5-EA8E-4798-AC71-AC197C7DCED5}" type="pres">
      <dgm:prSet presAssocID="{3B8B26C1-3780-425A-9C0B-5077EDED484A}" presName="nodeTx" presStyleLbl="node1" presStyleIdx="2" presStyleCnt="5">
        <dgm:presLayoutVars>
          <dgm:bulletEnabled val="1"/>
        </dgm:presLayoutVars>
      </dgm:prSet>
      <dgm:spPr/>
    </dgm:pt>
    <dgm:pt modelId="{2937C936-C4D4-4DFB-A1BE-1BC7C9D965E4}" type="pres">
      <dgm:prSet presAssocID="{3B8B26C1-3780-425A-9C0B-5077EDED484A}" presName="invisiNode" presStyleLbl="node1" presStyleIdx="2" presStyleCnt="5"/>
      <dgm:spPr/>
    </dgm:pt>
    <dgm:pt modelId="{279C422B-3247-405E-B0A4-7C52E3C8BA88}" type="pres">
      <dgm:prSet presAssocID="{3B8B26C1-3780-425A-9C0B-5077EDED484A}" presName="imagNode" presStyleLbl="fgImgPlace1" presStyleIdx="2" presStyleCnt="5"/>
      <dgm:spPr>
        <a:blipFill>
          <a:blip xmlns:r="http://schemas.openxmlformats.org/officeDocument/2006/relationships" r:embed="rId3"/>
          <a:srcRect/>
          <a:stretch>
            <a:fillRect l="-29000" r="-29000"/>
          </a:stretch>
        </a:blipFill>
      </dgm:spPr>
    </dgm:pt>
    <dgm:pt modelId="{78A04810-C75C-4C93-A4C2-1551581D114B}" type="pres">
      <dgm:prSet presAssocID="{1BB7A16E-E272-4061-A421-8F8A3D78DDBA}" presName="sibTrans" presStyleLbl="sibTrans2D1" presStyleIdx="0" presStyleCnt="0"/>
      <dgm:spPr/>
    </dgm:pt>
    <dgm:pt modelId="{94D29598-2BF3-4904-8FDD-DAABDA96ABCA}" type="pres">
      <dgm:prSet presAssocID="{7E16C567-8D7F-4E99-96DB-6842D1B07EF8}" presName="compNode" presStyleCnt="0"/>
      <dgm:spPr/>
    </dgm:pt>
    <dgm:pt modelId="{B7FDF5E9-3316-4CA0-8927-00DEBAAD3C06}" type="pres">
      <dgm:prSet presAssocID="{7E16C567-8D7F-4E99-96DB-6842D1B07EF8}" presName="bkgdShape" presStyleLbl="node1" presStyleIdx="3" presStyleCnt="5"/>
      <dgm:spPr/>
    </dgm:pt>
    <dgm:pt modelId="{972B0699-A5A6-42D1-B46C-7B617BC45589}" type="pres">
      <dgm:prSet presAssocID="{7E16C567-8D7F-4E99-96DB-6842D1B07EF8}" presName="nodeTx" presStyleLbl="node1" presStyleIdx="3" presStyleCnt="5">
        <dgm:presLayoutVars>
          <dgm:bulletEnabled val="1"/>
        </dgm:presLayoutVars>
      </dgm:prSet>
      <dgm:spPr/>
    </dgm:pt>
    <dgm:pt modelId="{22C300BD-7A5F-4690-901D-BE1D541F3921}" type="pres">
      <dgm:prSet presAssocID="{7E16C567-8D7F-4E99-96DB-6842D1B07EF8}" presName="invisiNode" presStyleLbl="node1" presStyleIdx="3" presStyleCnt="5"/>
      <dgm:spPr/>
    </dgm:pt>
    <dgm:pt modelId="{237E8190-BB7D-4FE0-96D7-E6F4621F25D9}" type="pres">
      <dgm:prSet presAssocID="{7E16C567-8D7F-4E99-96DB-6842D1B07EF8}" presName="imagNode" presStyleLbl="fgImgPlace1" presStyleIdx="3" presStyleCnt="5" custLinFactNeighborX="-3261"/>
      <dgm:spPr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l="-12000" r="-12000"/>
          </a:stretch>
        </a:blipFill>
      </dgm:spPr>
    </dgm:pt>
    <dgm:pt modelId="{70634186-C256-474C-B27F-01F9B61E2960}" type="pres">
      <dgm:prSet presAssocID="{52E491D5-55CA-4AA1-802A-20C3B210404F}" presName="sibTrans" presStyleLbl="sibTrans2D1" presStyleIdx="0" presStyleCnt="0"/>
      <dgm:spPr/>
    </dgm:pt>
    <dgm:pt modelId="{C5CC4CD9-2677-49DB-A447-67D711494BF1}" type="pres">
      <dgm:prSet presAssocID="{AB214507-954A-443E-ACB7-67CD0D555BD5}" presName="compNode" presStyleCnt="0"/>
      <dgm:spPr/>
    </dgm:pt>
    <dgm:pt modelId="{6F433C1D-903F-4E84-BAA6-1BB79186F63C}" type="pres">
      <dgm:prSet presAssocID="{AB214507-954A-443E-ACB7-67CD0D555BD5}" presName="bkgdShape" presStyleLbl="node1" presStyleIdx="4" presStyleCnt="5"/>
      <dgm:spPr/>
    </dgm:pt>
    <dgm:pt modelId="{4FA47AAB-D9A8-498F-824D-D43BA0931462}" type="pres">
      <dgm:prSet presAssocID="{AB214507-954A-443E-ACB7-67CD0D555BD5}" presName="nodeTx" presStyleLbl="node1" presStyleIdx="4" presStyleCnt="5">
        <dgm:presLayoutVars>
          <dgm:bulletEnabled val="1"/>
        </dgm:presLayoutVars>
      </dgm:prSet>
      <dgm:spPr/>
    </dgm:pt>
    <dgm:pt modelId="{995BB3B3-BB48-4405-BBBF-098FDA7BC5AE}" type="pres">
      <dgm:prSet presAssocID="{AB214507-954A-443E-ACB7-67CD0D555BD5}" presName="invisiNode" presStyleLbl="node1" presStyleIdx="4" presStyleCnt="5"/>
      <dgm:spPr/>
    </dgm:pt>
    <dgm:pt modelId="{EBECDBD5-A592-4234-89EC-F9994C12E3CB}" type="pres">
      <dgm:prSet presAssocID="{AB214507-954A-443E-ACB7-67CD0D555BD5}" presName="imagNode" presStyleLbl="fgImgPlace1" presStyleIdx="4" presStyleCnt="5"/>
      <dgm:spPr>
        <a:blipFill>
          <a:blip xmlns:r="http://schemas.openxmlformats.org/officeDocument/2006/relationships" r:embed="rId5"/>
          <a:srcRect/>
          <a:stretch>
            <a:fillRect l="-24000" r="-24000"/>
          </a:stretch>
        </a:blipFill>
      </dgm:spPr>
    </dgm:pt>
  </dgm:ptLst>
  <dgm:cxnLst>
    <dgm:cxn modelId="{9D18C90E-60D7-4760-BEE7-935AB80DDC47}" type="presOf" srcId="{96BE95BC-BA50-45AE-953B-EE78FCACE793}" destId="{04901627-7BE9-4C39-8F6B-0032E3647A65}" srcOrd="1" destOrd="0" presId="urn:microsoft.com/office/officeart/2005/8/layout/hList7"/>
    <dgm:cxn modelId="{5A03C43D-FE60-40EC-BE9A-A63C75DC9F9F}" srcId="{CFE36D92-3107-4235-A796-A76C30DC34C7}" destId="{645E5875-39C5-4D12-86C1-CAC5916C9136}" srcOrd="1" destOrd="0" parTransId="{EA9E5257-D875-4713-A7A2-A8ED46BC3F8D}" sibTransId="{FD50BE29-714E-4C41-BF5D-2C16B4F19F4A}"/>
    <dgm:cxn modelId="{287C5044-B288-48D7-92B4-AC47BD7167FA}" type="presOf" srcId="{AB214507-954A-443E-ACB7-67CD0D555BD5}" destId="{6F433C1D-903F-4E84-BAA6-1BB79186F63C}" srcOrd="0" destOrd="0" presId="urn:microsoft.com/office/officeart/2005/8/layout/hList7"/>
    <dgm:cxn modelId="{075FB16B-06F9-495B-AF2A-FD31E51A5D5F}" type="presOf" srcId="{AB214507-954A-443E-ACB7-67CD0D555BD5}" destId="{4FA47AAB-D9A8-498F-824D-D43BA0931462}" srcOrd="1" destOrd="0" presId="urn:microsoft.com/office/officeart/2005/8/layout/hList7"/>
    <dgm:cxn modelId="{88E2364D-79BF-4008-9F2D-C752C212DFC1}" type="presOf" srcId="{645E5875-39C5-4D12-86C1-CAC5916C9136}" destId="{EBD52943-B0DE-49F9-A2CB-3C198D25A6C4}" srcOrd="1" destOrd="0" presId="urn:microsoft.com/office/officeart/2005/8/layout/hList7"/>
    <dgm:cxn modelId="{B6D9227A-5D40-4E6C-B6D3-54F7E83EA4B1}" type="presOf" srcId="{035DD67B-6E07-455E-BCF0-AD9B0C9F809C}" destId="{E631D03E-B9FA-4881-84D4-1F3F0C345A02}" srcOrd="0" destOrd="0" presId="urn:microsoft.com/office/officeart/2005/8/layout/hList7"/>
    <dgm:cxn modelId="{889A297D-D428-4B6D-98A1-CD90128F7D0A}" type="presOf" srcId="{1BB7A16E-E272-4061-A421-8F8A3D78DDBA}" destId="{78A04810-C75C-4C93-A4C2-1551581D114B}" srcOrd="0" destOrd="0" presId="urn:microsoft.com/office/officeart/2005/8/layout/hList7"/>
    <dgm:cxn modelId="{5B7F1F88-2A46-4A73-892C-56720B6A5F39}" srcId="{CFE36D92-3107-4235-A796-A76C30DC34C7}" destId="{AB214507-954A-443E-ACB7-67CD0D555BD5}" srcOrd="4" destOrd="0" parTransId="{E4A52B33-67C1-4F79-A81A-3088BB126034}" sibTransId="{FEB42DD2-147A-4A4C-BFA2-103EADDA65D1}"/>
    <dgm:cxn modelId="{C6521294-DF01-47FD-8414-42743AED92BD}" type="presOf" srcId="{7E16C567-8D7F-4E99-96DB-6842D1B07EF8}" destId="{972B0699-A5A6-42D1-B46C-7B617BC45589}" srcOrd="1" destOrd="0" presId="urn:microsoft.com/office/officeart/2005/8/layout/hList7"/>
    <dgm:cxn modelId="{A124D796-9B86-4983-BE30-BDE8184F9C91}" srcId="{CFE36D92-3107-4235-A796-A76C30DC34C7}" destId="{96BE95BC-BA50-45AE-953B-EE78FCACE793}" srcOrd="0" destOrd="0" parTransId="{6CE05E9D-4097-45AB-9F24-773BE6875AD1}" sibTransId="{035DD67B-6E07-455E-BCF0-AD9B0C9F809C}"/>
    <dgm:cxn modelId="{328315A1-931A-4A36-9A2B-827889C5A2ED}" type="presOf" srcId="{3B8B26C1-3780-425A-9C0B-5077EDED484A}" destId="{4C144DC5-EA8E-4798-AC71-AC197C7DCED5}" srcOrd="1" destOrd="0" presId="urn:microsoft.com/office/officeart/2005/8/layout/hList7"/>
    <dgm:cxn modelId="{CFEBD4A4-92D2-48BB-8628-13F6EFAFE1D1}" srcId="{CFE36D92-3107-4235-A796-A76C30DC34C7}" destId="{3B8B26C1-3780-425A-9C0B-5077EDED484A}" srcOrd="2" destOrd="0" parTransId="{9DB4E2A1-DA53-4315-846F-C8939AF34CC9}" sibTransId="{1BB7A16E-E272-4061-A421-8F8A3D78DDBA}"/>
    <dgm:cxn modelId="{08CFBFA5-9AFE-4C33-AE99-ACE263CC53C8}" type="presOf" srcId="{3B8B26C1-3780-425A-9C0B-5077EDED484A}" destId="{BF607619-913A-4711-AF30-44DFF233B699}" srcOrd="0" destOrd="0" presId="urn:microsoft.com/office/officeart/2005/8/layout/hList7"/>
    <dgm:cxn modelId="{93EBD9B3-F56E-4480-A9EA-9725FE287CEE}" type="presOf" srcId="{96BE95BC-BA50-45AE-953B-EE78FCACE793}" destId="{91CDB2EF-BB5A-48A3-A23E-D9DE63E273C7}" srcOrd="0" destOrd="0" presId="urn:microsoft.com/office/officeart/2005/8/layout/hList7"/>
    <dgm:cxn modelId="{9B5EAECA-A349-4A09-8DA5-19FBFDC7E139}" type="presOf" srcId="{CFE36D92-3107-4235-A796-A76C30DC34C7}" destId="{E453263E-013A-4A2E-AF73-72F6AE985A05}" srcOrd="0" destOrd="0" presId="urn:microsoft.com/office/officeart/2005/8/layout/hList7"/>
    <dgm:cxn modelId="{460D1ECF-C2D5-4A83-B131-38823E776538}" type="presOf" srcId="{7E16C567-8D7F-4E99-96DB-6842D1B07EF8}" destId="{B7FDF5E9-3316-4CA0-8927-00DEBAAD3C06}" srcOrd="0" destOrd="0" presId="urn:microsoft.com/office/officeart/2005/8/layout/hList7"/>
    <dgm:cxn modelId="{034F06D2-13F2-4B9A-BABC-365A425137C4}" type="presOf" srcId="{645E5875-39C5-4D12-86C1-CAC5916C9136}" destId="{6AFA0209-AEA9-475F-9CF1-EB6423732301}" srcOrd="0" destOrd="0" presId="urn:microsoft.com/office/officeart/2005/8/layout/hList7"/>
    <dgm:cxn modelId="{F2E056D5-CC0E-424E-A1BF-500D5653F096}" type="presOf" srcId="{52E491D5-55CA-4AA1-802A-20C3B210404F}" destId="{70634186-C256-474C-B27F-01F9B61E2960}" srcOrd="0" destOrd="0" presId="urn:microsoft.com/office/officeart/2005/8/layout/hList7"/>
    <dgm:cxn modelId="{751BD4D7-FB89-4451-8D19-F6EC54A3BE04}" srcId="{CFE36D92-3107-4235-A796-A76C30DC34C7}" destId="{7E16C567-8D7F-4E99-96DB-6842D1B07EF8}" srcOrd="3" destOrd="0" parTransId="{23204572-9B0E-4882-89A7-7FB1341C6324}" sibTransId="{52E491D5-55CA-4AA1-802A-20C3B210404F}"/>
    <dgm:cxn modelId="{8B3D36DF-2F3A-419F-B9E7-447EB7692251}" type="presOf" srcId="{FD50BE29-714E-4C41-BF5D-2C16B4F19F4A}" destId="{7F49DB30-D59F-48ED-B8F3-A2E65E5B6973}" srcOrd="0" destOrd="0" presId="urn:microsoft.com/office/officeart/2005/8/layout/hList7"/>
    <dgm:cxn modelId="{24765B0B-7D9D-432B-B25E-EBC26D988003}" type="presParOf" srcId="{E453263E-013A-4A2E-AF73-72F6AE985A05}" destId="{DBAFA48F-4998-4635-ADF1-CFF706AC3F7A}" srcOrd="0" destOrd="0" presId="urn:microsoft.com/office/officeart/2005/8/layout/hList7"/>
    <dgm:cxn modelId="{7BE800BC-B4B9-4754-A14B-610C5AC5987B}" type="presParOf" srcId="{E453263E-013A-4A2E-AF73-72F6AE985A05}" destId="{E247626C-B263-4063-9A03-72C57EC65728}" srcOrd="1" destOrd="0" presId="urn:microsoft.com/office/officeart/2005/8/layout/hList7"/>
    <dgm:cxn modelId="{967CD26D-9527-4E60-BF7C-7F204FF4D3C4}" type="presParOf" srcId="{E247626C-B263-4063-9A03-72C57EC65728}" destId="{4D58DC29-338C-438B-A171-D5E3D13332F3}" srcOrd="0" destOrd="0" presId="urn:microsoft.com/office/officeart/2005/8/layout/hList7"/>
    <dgm:cxn modelId="{58673EE1-AA3B-4636-99A8-37BCC4F8A526}" type="presParOf" srcId="{4D58DC29-338C-438B-A171-D5E3D13332F3}" destId="{91CDB2EF-BB5A-48A3-A23E-D9DE63E273C7}" srcOrd="0" destOrd="0" presId="urn:microsoft.com/office/officeart/2005/8/layout/hList7"/>
    <dgm:cxn modelId="{347E8014-4D50-4D03-B10B-6A022FE10AE0}" type="presParOf" srcId="{4D58DC29-338C-438B-A171-D5E3D13332F3}" destId="{04901627-7BE9-4C39-8F6B-0032E3647A65}" srcOrd="1" destOrd="0" presId="urn:microsoft.com/office/officeart/2005/8/layout/hList7"/>
    <dgm:cxn modelId="{37261A2D-C98E-4E38-84CF-F1E1829E11E8}" type="presParOf" srcId="{4D58DC29-338C-438B-A171-D5E3D13332F3}" destId="{A0CA8D79-5C92-491F-9191-5D2166CB1BA7}" srcOrd="2" destOrd="0" presId="urn:microsoft.com/office/officeart/2005/8/layout/hList7"/>
    <dgm:cxn modelId="{895E1370-23D0-42FB-BC5F-E3288D0AC6CD}" type="presParOf" srcId="{4D58DC29-338C-438B-A171-D5E3D13332F3}" destId="{D2EFC276-2E12-48C5-9C2F-BF5CE5A9356E}" srcOrd="3" destOrd="0" presId="urn:microsoft.com/office/officeart/2005/8/layout/hList7"/>
    <dgm:cxn modelId="{8292DF0C-A279-4755-B5FB-4404140AB760}" type="presParOf" srcId="{E247626C-B263-4063-9A03-72C57EC65728}" destId="{E631D03E-B9FA-4881-84D4-1F3F0C345A02}" srcOrd="1" destOrd="0" presId="urn:microsoft.com/office/officeart/2005/8/layout/hList7"/>
    <dgm:cxn modelId="{C9ECD212-7349-4F9D-A5BE-85322749FCE6}" type="presParOf" srcId="{E247626C-B263-4063-9A03-72C57EC65728}" destId="{22585ACC-1A21-4E3A-9F8A-B839E6AF105F}" srcOrd="2" destOrd="0" presId="urn:microsoft.com/office/officeart/2005/8/layout/hList7"/>
    <dgm:cxn modelId="{2FE547BB-9837-4393-AEAC-59943798895B}" type="presParOf" srcId="{22585ACC-1A21-4E3A-9F8A-B839E6AF105F}" destId="{6AFA0209-AEA9-475F-9CF1-EB6423732301}" srcOrd="0" destOrd="0" presId="urn:microsoft.com/office/officeart/2005/8/layout/hList7"/>
    <dgm:cxn modelId="{99061408-1648-417F-BE8C-FF6B5293BF81}" type="presParOf" srcId="{22585ACC-1A21-4E3A-9F8A-B839E6AF105F}" destId="{EBD52943-B0DE-49F9-A2CB-3C198D25A6C4}" srcOrd="1" destOrd="0" presId="urn:microsoft.com/office/officeart/2005/8/layout/hList7"/>
    <dgm:cxn modelId="{E93E725F-0230-4074-83DF-9897332307E5}" type="presParOf" srcId="{22585ACC-1A21-4E3A-9F8A-B839E6AF105F}" destId="{FC9F64E4-4A7C-4C81-81A0-13220418812E}" srcOrd="2" destOrd="0" presId="urn:microsoft.com/office/officeart/2005/8/layout/hList7"/>
    <dgm:cxn modelId="{61500BA3-C6A8-4E8A-92DC-0B1D8A963453}" type="presParOf" srcId="{22585ACC-1A21-4E3A-9F8A-B839E6AF105F}" destId="{55338993-D042-44EE-B56C-CB0F45B7C646}" srcOrd="3" destOrd="0" presId="urn:microsoft.com/office/officeart/2005/8/layout/hList7"/>
    <dgm:cxn modelId="{CDB515B3-1790-4995-847B-1671A113659C}" type="presParOf" srcId="{E247626C-B263-4063-9A03-72C57EC65728}" destId="{7F49DB30-D59F-48ED-B8F3-A2E65E5B6973}" srcOrd="3" destOrd="0" presId="urn:microsoft.com/office/officeart/2005/8/layout/hList7"/>
    <dgm:cxn modelId="{CD1849D9-A9E8-429D-9219-673D05B53C38}" type="presParOf" srcId="{E247626C-B263-4063-9A03-72C57EC65728}" destId="{C7711209-84F9-448D-A749-D6E6AEEAF492}" srcOrd="4" destOrd="0" presId="urn:microsoft.com/office/officeart/2005/8/layout/hList7"/>
    <dgm:cxn modelId="{36F2E87C-AF56-42E7-99C8-316653E19D2B}" type="presParOf" srcId="{C7711209-84F9-448D-A749-D6E6AEEAF492}" destId="{BF607619-913A-4711-AF30-44DFF233B699}" srcOrd="0" destOrd="0" presId="urn:microsoft.com/office/officeart/2005/8/layout/hList7"/>
    <dgm:cxn modelId="{00D5F5E0-B791-4245-B848-264C588F90B8}" type="presParOf" srcId="{C7711209-84F9-448D-A749-D6E6AEEAF492}" destId="{4C144DC5-EA8E-4798-AC71-AC197C7DCED5}" srcOrd="1" destOrd="0" presId="urn:microsoft.com/office/officeart/2005/8/layout/hList7"/>
    <dgm:cxn modelId="{C4A7210A-11CC-4757-8A11-8DD757047812}" type="presParOf" srcId="{C7711209-84F9-448D-A749-D6E6AEEAF492}" destId="{2937C936-C4D4-4DFB-A1BE-1BC7C9D965E4}" srcOrd="2" destOrd="0" presId="urn:microsoft.com/office/officeart/2005/8/layout/hList7"/>
    <dgm:cxn modelId="{4A72DF18-2393-473F-A7AE-A28FC301724C}" type="presParOf" srcId="{C7711209-84F9-448D-A749-D6E6AEEAF492}" destId="{279C422B-3247-405E-B0A4-7C52E3C8BA88}" srcOrd="3" destOrd="0" presId="urn:microsoft.com/office/officeart/2005/8/layout/hList7"/>
    <dgm:cxn modelId="{F374953E-882F-401F-879F-7A38BE29EDDA}" type="presParOf" srcId="{E247626C-B263-4063-9A03-72C57EC65728}" destId="{78A04810-C75C-4C93-A4C2-1551581D114B}" srcOrd="5" destOrd="0" presId="urn:microsoft.com/office/officeart/2005/8/layout/hList7"/>
    <dgm:cxn modelId="{33C91F64-771A-4500-9AA6-2A28867A93CB}" type="presParOf" srcId="{E247626C-B263-4063-9A03-72C57EC65728}" destId="{94D29598-2BF3-4904-8FDD-DAABDA96ABCA}" srcOrd="6" destOrd="0" presId="urn:microsoft.com/office/officeart/2005/8/layout/hList7"/>
    <dgm:cxn modelId="{44718471-2B08-4EFD-BF0B-4EB30018165E}" type="presParOf" srcId="{94D29598-2BF3-4904-8FDD-DAABDA96ABCA}" destId="{B7FDF5E9-3316-4CA0-8927-00DEBAAD3C06}" srcOrd="0" destOrd="0" presId="urn:microsoft.com/office/officeart/2005/8/layout/hList7"/>
    <dgm:cxn modelId="{2235B1A7-421D-4D09-B5C3-7CC29E27C4E0}" type="presParOf" srcId="{94D29598-2BF3-4904-8FDD-DAABDA96ABCA}" destId="{972B0699-A5A6-42D1-B46C-7B617BC45589}" srcOrd="1" destOrd="0" presId="urn:microsoft.com/office/officeart/2005/8/layout/hList7"/>
    <dgm:cxn modelId="{8C0071AF-F7AC-4557-8157-D53C35D48DA6}" type="presParOf" srcId="{94D29598-2BF3-4904-8FDD-DAABDA96ABCA}" destId="{22C300BD-7A5F-4690-901D-BE1D541F3921}" srcOrd="2" destOrd="0" presId="urn:microsoft.com/office/officeart/2005/8/layout/hList7"/>
    <dgm:cxn modelId="{47969AD2-47C3-4AED-929C-D455E5D12F76}" type="presParOf" srcId="{94D29598-2BF3-4904-8FDD-DAABDA96ABCA}" destId="{237E8190-BB7D-4FE0-96D7-E6F4621F25D9}" srcOrd="3" destOrd="0" presId="urn:microsoft.com/office/officeart/2005/8/layout/hList7"/>
    <dgm:cxn modelId="{2B29F4A5-990E-4079-9A0C-A6FC37833926}" type="presParOf" srcId="{E247626C-B263-4063-9A03-72C57EC65728}" destId="{70634186-C256-474C-B27F-01F9B61E2960}" srcOrd="7" destOrd="0" presId="urn:microsoft.com/office/officeart/2005/8/layout/hList7"/>
    <dgm:cxn modelId="{A4170A14-D13B-41D3-BE2A-189410BB0A4D}" type="presParOf" srcId="{E247626C-B263-4063-9A03-72C57EC65728}" destId="{C5CC4CD9-2677-49DB-A447-67D711494BF1}" srcOrd="8" destOrd="0" presId="urn:microsoft.com/office/officeart/2005/8/layout/hList7"/>
    <dgm:cxn modelId="{BD2378D6-850F-40B7-AEFF-5BC16D97E017}" type="presParOf" srcId="{C5CC4CD9-2677-49DB-A447-67D711494BF1}" destId="{6F433C1D-903F-4E84-BAA6-1BB79186F63C}" srcOrd="0" destOrd="0" presId="urn:microsoft.com/office/officeart/2005/8/layout/hList7"/>
    <dgm:cxn modelId="{5D9FBE13-CCA9-4598-A8FE-0663C42E9DCC}" type="presParOf" srcId="{C5CC4CD9-2677-49DB-A447-67D711494BF1}" destId="{4FA47AAB-D9A8-498F-824D-D43BA0931462}" srcOrd="1" destOrd="0" presId="urn:microsoft.com/office/officeart/2005/8/layout/hList7"/>
    <dgm:cxn modelId="{90069C7E-4F80-4C06-81E4-EC2E998F8384}" type="presParOf" srcId="{C5CC4CD9-2677-49DB-A447-67D711494BF1}" destId="{995BB3B3-BB48-4405-BBBF-098FDA7BC5AE}" srcOrd="2" destOrd="0" presId="urn:microsoft.com/office/officeart/2005/8/layout/hList7"/>
    <dgm:cxn modelId="{D69EB9E0-2068-43B6-9298-002A94642E48}" type="presParOf" srcId="{C5CC4CD9-2677-49DB-A447-67D711494BF1}" destId="{EBECDBD5-A592-4234-89EC-F9994C12E3CB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4CB9C2B-4B67-4CBB-9E06-A724B28489A6}" type="doc">
      <dgm:prSet loTypeId="urn:microsoft.com/office/officeart/2005/8/layout/lProcess3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F7BDAE3E-79EC-4BAC-9890-FC60CBE2D4C1}">
      <dgm:prSet/>
      <dgm:spPr/>
      <dgm:t>
        <a:bodyPr/>
        <a:lstStyle/>
        <a:p>
          <a:r>
            <a:rPr lang="en-IN" dirty="0"/>
            <a:t>Categorical Data</a:t>
          </a:r>
        </a:p>
      </dgm:t>
    </dgm:pt>
    <dgm:pt modelId="{B2BD10B9-4F19-4232-B06A-702594B3619E}" type="parTrans" cxnId="{992F9F1A-E07E-4E0A-8A35-63BB85E3F252}">
      <dgm:prSet/>
      <dgm:spPr/>
      <dgm:t>
        <a:bodyPr/>
        <a:lstStyle/>
        <a:p>
          <a:endParaRPr lang="en-IN"/>
        </a:p>
      </dgm:t>
    </dgm:pt>
    <dgm:pt modelId="{1368C87C-2545-40E7-99EC-51A45E771D06}" type="sibTrans" cxnId="{992F9F1A-E07E-4E0A-8A35-63BB85E3F252}">
      <dgm:prSet/>
      <dgm:spPr/>
      <dgm:t>
        <a:bodyPr/>
        <a:lstStyle/>
        <a:p>
          <a:endParaRPr lang="en-IN"/>
        </a:p>
      </dgm:t>
    </dgm:pt>
    <dgm:pt modelId="{D6178158-473D-4C27-8D4F-AD66F0A66F04}">
      <dgm:prSet/>
      <dgm:spPr/>
      <dgm:t>
        <a:bodyPr/>
        <a:lstStyle/>
        <a:p>
          <a:r>
            <a:rPr lang="en-IN" dirty="0"/>
            <a:t>Numerical Data</a:t>
          </a:r>
        </a:p>
      </dgm:t>
    </dgm:pt>
    <dgm:pt modelId="{E63585CB-64B7-4307-B599-1D657DCDBF70}" type="parTrans" cxnId="{D6AF3F9D-9D7E-489A-B7AB-986A96A289B9}">
      <dgm:prSet/>
      <dgm:spPr/>
      <dgm:t>
        <a:bodyPr/>
        <a:lstStyle/>
        <a:p>
          <a:endParaRPr lang="en-IN"/>
        </a:p>
      </dgm:t>
    </dgm:pt>
    <dgm:pt modelId="{1213666F-37AF-406A-B2E4-3D92E7F5EA5E}" type="sibTrans" cxnId="{D6AF3F9D-9D7E-489A-B7AB-986A96A289B9}">
      <dgm:prSet/>
      <dgm:spPr/>
      <dgm:t>
        <a:bodyPr/>
        <a:lstStyle/>
        <a:p>
          <a:endParaRPr lang="en-IN"/>
        </a:p>
      </dgm:t>
    </dgm:pt>
    <dgm:pt modelId="{660A9820-D853-404F-86A4-B7B75313FE79}">
      <dgm:prSet/>
      <dgm:spPr/>
      <dgm:t>
        <a:bodyPr/>
        <a:lstStyle/>
        <a:p>
          <a:r>
            <a:rPr lang="en-IN"/>
            <a:t>Time Series Data</a:t>
          </a:r>
        </a:p>
      </dgm:t>
    </dgm:pt>
    <dgm:pt modelId="{151DA426-B97B-443E-A82B-86D69781C07F}" type="parTrans" cxnId="{382A0B72-D58D-439B-8A63-EC85BCE7ACF7}">
      <dgm:prSet/>
      <dgm:spPr/>
      <dgm:t>
        <a:bodyPr/>
        <a:lstStyle/>
        <a:p>
          <a:endParaRPr lang="en-IN"/>
        </a:p>
      </dgm:t>
    </dgm:pt>
    <dgm:pt modelId="{D6C82CE5-6969-40F3-8F54-07C253D4AEAC}" type="sibTrans" cxnId="{382A0B72-D58D-439B-8A63-EC85BCE7ACF7}">
      <dgm:prSet/>
      <dgm:spPr/>
      <dgm:t>
        <a:bodyPr/>
        <a:lstStyle/>
        <a:p>
          <a:endParaRPr lang="en-IN"/>
        </a:p>
      </dgm:t>
    </dgm:pt>
    <dgm:pt modelId="{344621C6-DDBF-4D45-B57B-458A7E5C003A}">
      <dgm:prSet/>
      <dgm:spPr/>
      <dgm:t>
        <a:bodyPr/>
        <a:lstStyle/>
        <a:p>
          <a:r>
            <a:rPr lang="en-IN"/>
            <a:t>Geospatial Data</a:t>
          </a:r>
        </a:p>
      </dgm:t>
    </dgm:pt>
    <dgm:pt modelId="{80C0F355-1AAD-49C3-8EFC-0B92C5AEE381}" type="parTrans" cxnId="{2918C66A-D21A-43FB-8C30-5ACAE8983688}">
      <dgm:prSet/>
      <dgm:spPr/>
      <dgm:t>
        <a:bodyPr/>
        <a:lstStyle/>
        <a:p>
          <a:endParaRPr lang="en-IN"/>
        </a:p>
      </dgm:t>
    </dgm:pt>
    <dgm:pt modelId="{0BC9EF4B-2A06-47E0-B25E-EBA9FB540192}" type="sibTrans" cxnId="{2918C66A-D21A-43FB-8C30-5ACAE8983688}">
      <dgm:prSet/>
      <dgm:spPr/>
      <dgm:t>
        <a:bodyPr/>
        <a:lstStyle/>
        <a:p>
          <a:endParaRPr lang="en-IN"/>
        </a:p>
      </dgm:t>
    </dgm:pt>
    <dgm:pt modelId="{7915B711-0D84-4E17-ADA2-EA29F55FF462}">
      <dgm:prSet/>
      <dgm:spPr/>
      <dgm:t>
        <a:bodyPr/>
        <a:lstStyle/>
        <a:p>
          <a:r>
            <a:rPr lang="en-IN" dirty="0"/>
            <a:t>Hierarchical Data</a:t>
          </a:r>
        </a:p>
      </dgm:t>
    </dgm:pt>
    <dgm:pt modelId="{91E5FBFC-BF8B-4511-8D7A-A44D2F730CC4}" type="parTrans" cxnId="{885517C8-E125-478E-BF90-DF804E1C2412}">
      <dgm:prSet/>
      <dgm:spPr/>
      <dgm:t>
        <a:bodyPr/>
        <a:lstStyle/>
        <a:p>
          <a:endParaRPr lang="en-IN"/>
        </a:p>
      </dgm:t>
    </dgm:pt>
    <dgm:pt modelId="{6CEC5B1E-839D-4F7D-9C60-CD1FB26962F0}" type="sibTrans" cxnId="{885517C8-E125-478E-BF90-DF804E1C2412}">
      <dgm:prSet/>
      <dgm:spPr/>
      <dgm:t>
        <a:bodyPr/>
        <a:lstStyle/>
        <a:p>
          <a:endParaRPr lang="en-IN"/>
        </a:p>
      </dgm:t>
    </dgm:pt>
    <dgm:pt modelId="{8DD8E0DE-30B1-4D8F-9393-E3A35FBB2F74}" type="pres">
      <dgm:prSet presAssocID="{44CB9C2B-4B67-4CBB-9E06-A724B28489A6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B3983EB-B93F-4A8A-AE61-4B08C7962BE7}" type="pres">
      <dgm:prSet presAssocID="{F7BDAE3E-79EC-4BAC-9890-FC60CBE2D4C1}" presName="horFlow" presStyleCnt="0"/>
      <dgm:spPr/>
    </dgm:pt>
    <dgm:pt modelId="{BA48B795-5711-4F98-91A6-3D605A9DC887}" type="pres">
      <dgm:prSet presAssocID="{F7BDAE3E-79EC-4BAC-9890-FC60CBE2D4C1}" presName="bigChev" presStyleLbl="node1" presStyleIdx="0" presStyleCnt="5"/>
      <dgm:spPr/>
    </dgm:pt>
    <dgm:pt modelId="{4AF676A9-238A-4AD2-8C40-3A4CF9826839}" type="pres">
      <dgm:prSet presAssocID="{F7BDAE3E-79EC-4BAC-9890-FC60CBE2D4C1}" presName="vSp" presStyleCnt="0"/>
      <dgm:spPr/>
    </dgm:pt>
    <dgm:pt modelId="{B366929F-6F86-4E25-9797-512A2EC4ECAC}" type="pres">
      <dgm:prSet presAssocID="{D6178158-473D-4C27-8D4F-AD66F0A66F04}" presName="horFlow" presStyleCnt="0"/>
      <dgm:spPr/>
    </dgm:pt>
    <dgm:pt modelId="{110D99FA-A91C-49C1-9A32-A3D89CDB733B}" type="pres">
      <dgm:prSet presAssocID="{D6178158-473D-4C27-8D4F-AD66F0A66F04}" presName="bigChev" presStyleLbl="node1" presStyleIdx="1" presStyleCnt="5"/>
      <dgm:spPr/>
    </dgm:pt>
    <dgm:pt modelId="{33DC5EBB-F9F9-4D46-8AA0-855CA9A9282A}" type="pres">
      <dgm:prSet presAssocID="{D6178158-473D-4C27-8D4F-AD66F0A66F04}" presName="vSp" presStyleCnt="0"/>
      <dgm:spPr/>
    </dgm:pt>
    <dgm:pt modelId="{277BAACC-D8E0-44E0-A90A-EA2B462D46B1}" type="pres">
      <dgm:prSet presAssocID="{660A9820-D853-404F-86A4-B7B75313FE79}" presName="horFlow" presStyleCnt="0"/>
      <dgm:spPr/>
    </dgm:pt>
    <dgm:pt modelId="{D0F6BD65-E5EC-484B-866A-984D3DCFEF39}" type="pres">
      <dgm:prSet presAssocID="{660A9820-D853-404F-86A4-B7B75313FE79}" presName="bigChev" presStyleLbl="node1" presStyleIdx="2" presStyleCnt="5"/>
      <dgm:spPr/>
    </dgm:pt>
    <dgm:pt modelId="{1911063C-E57A-43BA-B655-374FB0D93853}" type="pres">
      <dgm:prSet presAssocID="{660A9820-D853-404F-86A4-B7B75313FE79}" presName="vSp" presStyleCnt="0"/>
      <dgm:spPr/>
    </dgm:pt>
    <dgm:pt modelId="{EC5D1B59-9113-4B58-9EB0-00D6AC0686FE}" type="pres">
      <dgm:prSet presAssocID="{344621C6-DDBF-4D45-B57B-458A7E5C003A}" presName="horFlow" presStyleCnt="0"/>
      <dgm:spPr/>
    </dgm:pt>
    <dgm:pt modelId="{107BF86D-DE68-491F-82B0-79ED18141404}" type="pres">
      <dgm:prSet presAssocID="{344621C6-DDBF-4D45-B57B-458A7E5C003A}" presName="bigChev" presStyleLbl="node1" presStyleIdx="3" presStyleCnt="5"/>
      <dgm:spPr/>
    </dgm:pt>
    <dgm:pt modelId="{592ED530-B9B5-482C-8894-1F64A7BC120F}" type="pres">
      <dgm:prSet presAssocID="{344621C6-DDBF-4D45-B57B-458A7E5C003A}" presName="vSp" presStyleCnt="0"/>
      <dgm:spPr/>
    </dgm:pt>
    <dgm:pt modelId="{876A5AF1-A9B2-480C-A83C-B2703D5536A3}" type="pres">
      <dgm:prSet presAssocID="{7915B711-0D84-4E17-ADA2-EA29F55FF462}" presName="horFlow" presStyleCnt="0"/>
      <dgm:spPr/>
    </dgm:pt>
    <dgm:pt modelId="{C189368B-F13C-4495-99AF-5FAAC926A8A3}" type="pres">
      <dgm:prSet presAssocID="{7915B711-0D84-4E17-ADA2-EA29F55FF462}" presName="bigChev" presStyleLbl="node1" presStyleIdx="4" presStyleCnt="5"/>
      <dgm:spPr/>
    </dgm:pt>
  </dgm:ptLst>
  <dgm:cxnLst>
    <dgm:cxn modelId="{A0EC9503-943E-4D14-8DCE-C5CEDA752BFA}" type="presOf" srcId="{660A9820-D853-404F-86A4-B7B75313FE79}" destId="{D0F6BD65-E5EC-484B-866A-984D3DCFEF39}" srcOrd="0" destOrd="0" presId="urn:microsoft.com/office/officeart/2005/8/layout/lProcess3"/>
    <dgm:cxn modelId="{992F9F1A-E07E-4E0A-8A35-63BB85E3F252}" srcId="{44CB9C2B-4B67-4CBB-9E06-A724B28489A6}" destId="{F7BDAE3E-79EC-4BAC-9890-FC60CBE2D4C1}" srcOrd="0" destOrd="0" parTransId="{B2BD10B9-4F19-4232-B06A-702594B3619E}" sibTransId="{1368C87C-2545-40E7-99EC-51A45E771D06}"/>
    <dgm:cxn modelId="{2918C66A-D21A-43FB-8C30-5ACAE8983688}" srcId="{44CB9C2B-4B67-4CBB-9E06-A724B28489A6}" destId="{344621C6-DDBF-4D45-B57B-458A7E5C003A}" srcOrd="3" destOrd="0" parTransId="{80C0F355-1AAD-49C3-8EFC-0B92C5AEE381}" sibTransId="{0BC9EF4B-2A06-47E0-B25E-EBA9FB540192}"/>
    <dgm:cxn modelId="{382A0B72-D58D-439B-8A63-EC85BCE7ACF7}" srcId="{44CB9C2B-4B67-4CBB-9E06-A724B28489A6}" destId="{660A9820-D853-404F-86A4-B7B75313FE79}" srcOrd="2" destOrd="0" parTransId="{151DA426-B97B-443E-A82B-86D69781C07F}" sibTransId="{D6C82CE5-6969-40F3-8F54-07C253D4AEAC}"/>
    <dgm:cxn modelId="{D271B190-5AA5-4871-959C-3DE4EA2CB05B}" type="presOf" srcId="{F7BDAE3E-79EC-4BAC-9890-FC60CBE2D4C1}" destId="{BA48B795-5711-4F98-91A6-3D605A9DC887}" srcOrd="0" destOrd="0" presId="urn:microsoft.com/office/officeart/2005/8/layout/lProcess3"/>
    <dgm:cxn modelId="{D6AF3F9D-9D7E-489A-B7AB-986A96A289B9}" srcId="{44CB9C2B-4B67-4CBB-9E06-A724B28489A6}" destId="{D6178158-473D-4C27-8D4F-AD66F0A66F04}" srcOrd="1" destOrd="0" parTransId="{E63585CB-64B7-4307-B599-1D657DCDBF70}" sibTransId="{1213666F-37AF-406A-B2E4-3D92E7F5EA5E}"/>
    <dgm:cxn modelId="{ACE115A1-D078-465D-A463-7C87C11D020A}" type="presOf" srcId="{344621C6-DDBF-4D45-B57B-458A7E5C003A}" destId="{107BF86D-DE68-491F-82B0-79ED18141404}" srcOrd="0" destOrd="0" presId="urn:microsoft.com/office/officeart/2005/8/layout/lProcess3"/>
    <dgm:cxn modelId="{88876BC2-6990-43FF-9E4B-4F5A1A863990}" type="presOf" srcId="{7915B711-0D84-4E17-ADA2-EA29F55FF462}" destId="{C189368B-F13C-4495-99AF-5FAAC926A8A3}" srcOrd="0" destOrd="0" presId="urn:microsoft.com/office/officeart/2005/8/layout/lProcess3"/>
    <dgm:cxn modelId="{885517C8-E125-478E-BF90-DF804E1C2412}" srcId="{44CB9C2B-4B67-4CBB-9E06-A724B28489A6}" destId="{7915B711-0D84-4E17-ADA2-EA29F55FF462}" srcOrd="4" destOrd="0" parTransId="{91E5FBFC-BF8B-4511-8D7A-A44D2F730CC4}" sibTransId="{6CEC5B1E-839D-4F7D-9C60-CD1FB26962F0}"/>
    <dgm:cxn modelId="{5558EEE0-392D-48C2-BA2D-D69E81F3A308}" type="presOf" srcId="{44CB9C2B-4B67-4CBB-9E06-A724B28489A6}" destId="{8DD8E0DE-30B1-4D8F-9393-E3A35FBB2F74}" srcOrd="0" destOrd="0" presId="urn:microsoft.com/office/officeart/2005/8/layout/lProcess3"/>
    <dgm:cxn modelId="{EF7908F4-BAF6-4C0A-B356-6CF81C259AB6}" type="presOf" srcId="{D6178158-473D-4C27-8D4F-AD66F0A66F04}" destId="{110D99FA-A91C-49C1-9A32-A3D89CDB733B}" srcOrd="0" destOrd="0" presId="urn:microsoft.com/office/officeart/2005/8/layout/lProcess3"/>
    <dgm:cxn modelId="{D8C9433C-9E00-436B-8E6C-25D8581600A7}" type="presParOf" srcId="{8DD8E0DE-30B1-4D8F-9393-E3A35FBB2F74}" destId="{8B3983EB-B93F-4A8A-AE61-4B08C7962BE7}" srcOrd="0" destOrd="0" presId="urn:microsoft.com/office/officeart/2005/8/layout/lProcess3"/>
    <dgm:cxn modelId="{904FD1D5-3DBA-446B-8BAE-F5FA80A60BAF}" type="presParOf" srcId="{8B3983EB-B93F-4A8A-AE61-4B08C7962BE7}" destId="{BA48B795-5711-4F98-91A6-3D605A9DC887}" srcOrd="0" destOrd="0" presId="urn:microsoft.com/office/officeart/2005/8/layout/lProcess3"/>
    <dgm:cxn modelId="{8A5C52DE-C683-475C-8101-7F248293C47F}" type="presParOf" srcId="{8DD8E0DE-30B1-4D8F-9393-E3A35FBB2F74}" destId="{4AF676A9-238A-4AD2-8C40-3A4CF9826839}" srcOrd="1" destOrd="0" presId="urn:microsoft.com/office/officeart/2005/8/layout/lProcess3"/>
    <dgm:cxn modelId="{BB64CEC3-F541-41F5-8E75-A545FEFCF3B2}" type="presParOf" srcId="{8DD8E0DE-30B1-4D8F-9393-E3A35FBB2F74}" destId="{B366929F-6F86-4E25-9797-512A2EC4ECAC}" srcOrd="2" destOrd="0" presId="urn:microsoft.com/office/officeart/2005/8/layout/lProcess3"/>
    <dgm:cxn modelId="{B7386F7F-54AA-4B51-8211-3927AD1A31B5}" type="presParOf" srcId="{B366929F-6F86-4E25-9797-512A2EC4ECAC}" destId="{110D99FA-A91C-49C1-9A32-A3D89CDB733B}" srcOrd="0" destOrd="0" presId="urn:microsoft.com/office/officeart/2005/8/layout/lProcess3"/>
    <dgm:cxn modelId="{B90EBACF-8A46-4AC4-92CD-CA7C052B0644}" type="presParOf" srcId="{8DD8E0DE-30B1-4D8F-9393-E3A35FBB2F74}" destId="{33DC5EBB-F9F9-4D46-8AA0-855CA9A9282A}" srcOrd="3" destOrd="0" presId="urn:microsoft.com/office/officeart/2005/8/layout/lProcess3"/>
    <dgm:cxn modelId="{C56E8E6D-6617-4E28-92DC-E13F087C7791}" type="presParOf" srcId="{8DD8E0DE-30B1-4D8F-9393-E3A35FBB2F74}" destId="{277BAACC-D8E0-44E0-A90A-EA2B462D46B1}" srcOrd="4" destOrd="0" presId="urn:microsoft.com/office/officeart/2005/8/layout/lProcess3"/>
    <dgm:cxn modelId="{FB021ADD-8F20-4EBA-A7B2-634B01C60C3A}" type="presParOf" srcId="{277BAACC-D8E0-44E0-A90A-EA2B462D46B1}" destId="{D0F6BD65-E5EC-484B-866A-984D3DCFEF39}" srcOrd="0" destOrd="0" presId="urn:microsoft.com/office/officeart/2005/8/layout/lProcess3"/>
    <dgm:cxn modelId="{1DD86CAE-843D-451C-A92D-41204AE66952}" type="presParOf" srcId="{8DD8E0DE-30B1-4D8F-9393-E3A35FBB2F74}" destId="{1911063C-E57A-43BA-B655-374FB0D93853}" srcOrd="5" destOrd="0" presId="urn:microsoft.com/office/officeart/2005/8/layout/lProcess3"/>
    <dgm:cxn modelId="{2A6D189F-313F-48D4-94E4-4FB52964B138}" type="presParOf" srcId="{8DD8E0DE-30B1-4D8F-9393-E3A35FBB2F74}" destId="{EC5D1B59-9113-4B58-9EB0-00D6AC0686FE}" srcOrd="6" destOrd="0" presId="urn:microsoft.com/office/officeart/2005/8/layout/lProcess3"/>
    <dgm:cxn modelId="{9BD72859-8944-4820-BF16-5E09E57F5852}" type="presParOf" srcId="{EC5D1B59-9113-4B58-9EB0-00D6AC0686FE}" destId="{107BF86D-DE68-491F-82B0-79ED18141404}" srcOrd="0" destOrd="0" presId="urn:microsoft.com/office/officeart/2005/8/layout/lProcess3"/>
    <dgm:cxn modelId="{89CF258B-6AC0-4D0B-900C-63A6779DD9F7}" type="presParOf" srcId="{8DD8E0DE-30B1-4D8F-9393-E3A35FBB2F74}" destId="{592ED530-B9B5-482C-8894-1F64A7BC120F}" srcOrd="7" destOrd="0" presId="urn:microsoft.com/office/officeart/2005/8/layout/lProcess3"/>
    <dgm:cxn modelId="{3AA8CDFD-570E-4993-8A4B-995D4C2495EE}" type="presParOf" srcId="{8DD8E0DE-30B1-4D8F-9393-E3A35FBB2F74}" destId="{876A5AF1-A9B2-480C-A83C-B2703D5536A3}" srcOrd="8" destOrd="0" presId="urn:microsoft.com/office/officeart/2005/8/layout/lProcess3"/>
    <dgm:cxn modelId="{CD4EDCD8-A645-4FB9-925E-C8852561366A}" type="presParOf" srcId="{876A5AF1-A9B2-480C-A83C-B2703D5536A3}" destId="{C189368B-F13C-4495-99AF-5FAAC926A8A3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7F0A85-F459-45A0-8548-724AFE5C6610}" type="doc">
      <dgm:prSet loTypeId="urn:microsoft.com/office/officeart/2005/8/layout/lProcess3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IN"/>
        </a:p>
      </dgm:t>
    </dgm:pt>
    <dgm:pt modelId="{B5F5BA73-FEB3-4D47-88C5-E2C34C364BD2}">
      <dgm:prSet/>
      <dgm:spPr/>
      <dgm:t>
        <a:bodyPr/>
        <a:lstStyle/>
        <a:p>
          <a:r>
            <a:rPr lang="en-IN" dirty="0"/>
            <a:t>Represents </a:t>
          </a:r>
          <a:r>
            <a:rPr lang="en-IN" b="1" dirty="0"/>
            <a:t>categories</a:t>
          </a:r>
          <a:r>
            <a:rPr lang="en-IN" dirty="0"/>
            <a:t>, not numbers.</a:t>
          </a:r>
        </a:p>
      </dgm:t>
    </dgm:pt>
    <dgm:pt modelId="{F3036AB0-1DCD-4BFB-92B1-818347224496}" type="parTrans" cxnId="{2075890E-B68F-4A97-AD71-E5B6314C8109}">
      <dgm:prSet/>
      <dgm:spPr/>
      <dgm:t>
        <a:bodyPr/>
        <a:lstStyle/>
        <a:p>
          <a:endParaRPr lang="en-IN"/>
        </a:p>
      </dgm:t>
    </dgm:pt>
    <dgm:pt modelId="{0EE346D0-5E9D-4F4B-9999-157B6D8BC644}" type="sibTrans" cxnId="{2075890E-B68F-4A97-AD71-E5B6314C8109}">
      <dgm:prSet/>
      <dgm:spPr/>
      <dgm:t>
        <a:bodyPr/>
        <a:lstStyle/>
        <a:p>
          <a:endParaRPr lang="en-IN"/>
        </a:p>
      </dgm:t>
    </dgm:pt>
    <dgm:pt modelId="{1E17033F-6582-43AA-B55E-9DC294D9D100}">
      <dgm:prSet/>
      <dgm:spPr/>
      <dgm:t>
        <a:bodyPr/>
        <a:lstStyle/>
        <a:p>
          <a:r>
            <a:rPr lang="en-IN" dirty="0"/>
            <a:t>Represents numbers.</a:t>
          </a:r>
        </a:p>
      </dgm:t>
    </dgm:pt>
    <dgm:pt modelId="{11D3686F-FA97-4BF5-89EB-A950BC360D36}" type="parTrans" cxnId="{363C19A6-2D3A-45BF-8F13-7F9AC665B68C}">
      <dgm:prSet/>
      <dgm:spPr/>
      <dgm:t>
        <a:bodyPr/>
        <a:lstStyle/>
        <a:p>
          <a:endParaRPr lang="en-IN"/>
        </a:p>
      </dgm:t>
    </dgm:pt>
    <dgm:pt modelId="{8FEE5691-A456-489D-BA04-39EEC7070A90}" type="sibTrans" cxnId="{363C19A6-2D3A-45BF-8F13-7F9AC665B68C}">
      <dgm:prSet/>
      <dgm:spPr/>
      <dgm:t>
        <a:bodyPr/>
        <a:lstStyle/>
        <a:p>
          <a:endParaRPr lang="en-IN"/>
        </a:p>
      </dgm:t>
    </dgm:pt>
    <dgm:pt modelId="{5B3A302A-4C1C-49DD-91CA-0A0F0E76396F}">
      <dgm:prSet/>
      <dgm:spPr/>
      <dgm:t>
        <a:bodyPr/>
        <a:lstStyle/>
        <a:p>
          <a:r>
            <a:rPr lang="en-IN"/>
            <a:t>Data collected </a:t>
          </a:r>
          <a:r>
            <a:rPr lang="en-IN" b="1"/>
            <a:t>over time</a:t>
          </a:r>
          <a:r>
            <a:rPr lang="en-IN"/>
            <a:t>.</a:t>
          </a:r>
        </a:p>
      </dgm:t>
    </dgm:pt>
    <dgm:pt modelId="{691E50EB-DC66-453F-9CE1-82B0EDD30311}" type="parTrans" cxnId="{2BC55C86-DC0B-4CA5-AE65-C227527643ED}">
      <dgm:prSet/>
      <dgm:spPr/>
      <dgm:t>
        <a:bodyPr/>
        <a:lstStyle/>
        <a:p>
          <a:endParaRPr lang="en-IN"/>
        </a:p>
      </dgm:t>
    </dgm:pt>
    <dgm:pt modelId="{39E5C2E6-3257-4C22-82AF-2932BDBE6FDD}" type="sibTrans" cxnId="{2BC55C86-DC0B-4CA5-AE65-C227527643ED}">
      <dgm:prSet/>
      <dgm:spPr/>
      <dgm:t>
        <a:bodyPr/>
        <a:lstStyle/>
        <a:p>
          <a:endParaRPr lang="en-IN"/>
        </a:p>
      </dgm:t>
    </dgm:pt>
    <dgm:pt modelId="{0297A5AC-08FC-401E-8634-020A9A4ED148}">
      <dgm:prSet/>
      <dgm:spPr/>
      <dgm:t>
        <a:bodyPr/>
        <a:lstStyle/>
        <a:p>
          <a:r>
            <a:rPr lang="en-US" dirty="0"/>
            <a:t>Data related to </a:t>
          </a:r>
          <a:r>
            <a:rPr lang="en-US" b="1" dirty="0"/>
            <a:t>locations or maps</a:t>
          </a:r>
          <a:r>
            <a:rPr lang="en-US" dirty="0"/>
            <a:t>.</a:t>
          </a:r>
          <a:endParaRPr lang="en-IN" dirty="0"/>
        </a:p>
      </dgm:t>
    </dgm:pt>
    <dgm:pt modelId="{7CA6DFF9-220C-4C27-9B22-FE55190942F6}" type="parTrans" cxnId="{0B3E7214-5CA4-4A99-A8B0-8A18BE98320A}">
      <dgm:prSet/>
      <dgm:spPr/>
      <dgm:t>
        <a:bodyPr/>
        <a:lstStyle/>
        <a:p>
          <a:endParaRPr lang="en-IN"/>
        </a:p>
      </dgm:t>
    </dgm:pt>
    <dgm:pt modelId="{43226286-56B5-460F-83C5-FBFF12D92241}" type="sibTrans" cxnId="{0B3E7214-5CA4-4A99-A8B0-8A18BE98320A}">
      <dgm:prSet/>
      <dgm:spPr/>
      <dgm:t>
        <a:bodyPr/>
        <a:lstStyle/>
        <a:p>
          <a:endParaRPr lang="en-IN"/>
        </a:p>
      </dgm:t>
    </dgm:pt>
    <dgm:pt modelId="{66A72F08-A5F2-48A0-B63D-68F3C61F104D}">
      <dgm:prSet/>
      <dgm:spPr/>
      <dgm:t>
        <a:bodyPr/>
        <a:lstStyle/>
        <a:p>
          <a:r>
            <a:rPr lang="en-US" dirty="0"/>
            <a:t>Data with </a:t>
          </a:r>
          <a:r>
            <a:rPr lang="en-US" b="1" dirty="0"/>
            <a:t>levels</a:t>
          </a:r>
          <a:r>
            <a:rPr lang="en-US" dirty="0"/>
            <a:t> or </a:t>
          </a:r>
          <a:r>
            <a:rPr lang="en-US" b="1" dirty="0"/>
            <a:t>parent-child relationships</a:t>
          </a:r>
          <a:r>
            <a:rPr lang="en-US" dirty="0"/>
            <a:t>.</a:t>
          </a:r>
          <a:endParaRPr lang="en-IN" dirty="0"/>
        </a:p>
      </dgm:t>
    </dgm:pt>
    <dgm:pt modelId="{50BBA25D-58AD-4B44-B6FE-F7C1614B56FC}" type="parTrans" cxnId="{6A075E34-9C6A-43D3-9517-3C0CD451DFF9}">
      <dgm:prSet/>
      <dgm:spPr/>
      <dgm:t>
        <a:bodyPr/>
        <a:lstStyle/>
        <a:p>
          <a:endParaRPr lang="en-IN"/>
        </a:p>
      </dgm:t>
    </dgm:pt>
    <dgm:pt modelId="{BFDC920A-B655-4CFF-8A29-45B076FE8190}" type="sibTrans" cxnId="{6A075E34-9C6A-43D3-9517-3C0CD451DFF9}">
      <dgm:prSet/>
      <dgm:spPr/>
      <dgm:t>
        <a:bodyPr/>
        <a:lstStyle/>
        <a:p>
          <a:endParaRPr lang="en-IN"/>
        </a:p>
      </dgm:t>
    </dgm:pt>
    <dgm:pt modelId="{67664C1C-F168-4671-AB47-E053ED39465F}" type="pres">
      <dgm:prSet presAssocID="{4C7F0A85-F459-45A0-8548-724AFE5C6610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DD0A9740-3A6B-4696-8BC7-95542DE2C1A9}" type="pres">
      <dgm:prSet presAssocID="{B5F5BA73-FEB3-4D47-88C5-E2C34C364BD2}" presName="horFlow" presStyleCnt="0"/>
      <dgm:spPr/>
    </dgm:pt>
    <dgm:pt modelId="{C5220336-DBDB-4B2D-983D-69EF8E0B36C4}" type="pres">
      <dgm:prSet presAssocID="{B5F5BA73-FEB3-4D47-88C5-E2C34C364BD2}" presName="bigChev" presStyleLbl="node1" presStyleIdx="0" presStyleCnt="5"/>
      <dgm:spPr/>
    </dgm:pt>
    <dgm:pt modelId="{61AF287E-77EE-42D2-839E-C1C5A3AB1F26}" type="pres">
      <dgm:prSet presAssocID="{B5F5BA73-FEB3-4D47-88C5-E2C34C364BD2}" presName="vSp" presStyleCnt="0"/>
      <dgm:spPr/>
    </dgm:pt>
    <dgm:pt modelId="{3FD44E4D-542E-4BAD-8A21-C22B6E2FACA0}" type="pres">
      <dgm:prSet presAssocID="{1E17033F-6582-43AA-B55E-9DC294D9D100}" presName="horFlow" presStyleCnt="0"/>
      <dgm:spPr/>
    </dgm:pt>
    <dgm:pt modelId="{97367CA6-E473-4946-8CAC-8C71C2C07E83}" type="pres">
      <dgm:prSet presAssocID="{1E17033F-6582-43AA-B55E-9DC294D9D100}" presName="bigChev" presStyleLbl="node1" presStyleIdx="1" presStyleCnt="5"/>
      <dgm:spPr/>
    </dgm:pt>
    <dgm:pt modelId="{19B0261F-9FA1-4C3D-A51D-FE18E20AFDD2}" type="pres">
      <dgm:prSet presAssocID="{1E17033F-6582-43AA-B55E-9DC294D9D100}" presName="vSp" presStyleCnt="0"/>
      <dgm:spPr/>
    </dgm:pt>
    <dgm:pt modelId="{844EAC16-8669-419F-86AC-93760EA72C67}" type="pres">
      <dgm:prSet presAssocID="{5B3A302A-4C1C-49DD-91CA-0A0F0E76396F}" presName="horFlow" presStyleCnt="0"/>
      <dgm:spPr/>
    </dgm:pt>
    <dgm:pt modelId="{FFE5F14A-1D0E-479B-912E-9729949C656D}" type="pres">
      <dgm:prSet presAssocID="{5B3A302A-4C1C-49DD-91CA-0A0F0E76396F}" presName="bigChev" presStyleLbl="node1" presStyleIdx="2" presStyleCnt="5"/>
      <dgm:spPr/>
    </dgm:pt>
    <dgm:pt modelId="{42F132ED-27D0-464F-8E93-5F218AE91E42}" type="pres">
      <dgm:prSet presAssocID="{5B3A302A-4C1C-49DD-91CA-0A0F0E76396F}" presName="vSp" presStyleCnt="0"/>
      <dgm:spPr/>
    </dgm:pt>
    <dgm:pt modelId="{1BFB348A-7680-451B-B661-A4316B79A932}" type="pres">
      <dgm:prSet presAssocID="{0297A5AC-08FC-401E-8634-020A9A4ED148}" presName="horFlow" presStyleCnt="0"/>
      <dgm:spPr/>
    </dgm:pt>
    <dgm:pt modelId="{B5CF9047-DAF4-4CE8-9426-F9D771108A13}" type="pres">
      <dgm:prSet presAssocID="{0297A5AC-08FC-401E-8634-020A9A4ED148}" presName="bigChev" presStyleLbl="node1" presStyleIdx="3" presStyleCnt="5"/>
      <dgm:spPr/>
    </dgm:pt>
    <dgm:pt modelId="{DE72F465-BD5C-4526-BFF1-4BDB96E99D60}" type="pres">
      <dgm:prSet presAssocID="{0297A5AC-08FC-401E-8634-020A9A4ED148}" presName="vSp" presStyleCnt="0"/>
      <dgm:spPr/>
    </dgm:pt>
    <dgm:pt modelId="{722A696F-7A98-4E8C-A109-C296FB957F51}" type="pres">
      <dgm:prSet presAssocID="{66A72F08-A5F2-48A0-B63D-68F3C61F104D}" presName="horFlow" presStyleCnt="0"/>
      <dgm:spPr/>
    </dgm:pt>
    <dgm:pt modelId="{D5C48343-5995-48EE-A5E9-1290B550AFCD}" type="pres">
      <dgm:prSet presAssocID="{66A72F08-A5F2-48A0-B63D-68F3C61F104D}" presName="bigChev" presStyleLbl="node1" presStyleIdx="4" presStyleCnt="5"/>
      <dgm:spPr/>
    </dgm:pt>
  </dgm:ptLst>
  <dgm:cxnLst>
    <dgm:cxn modelId="{2075890E-B68F-4A97-AD71-E5B6314C8109}" srcId="{4C7F0A85-F459-45A0-8548-724AFE5C6610}" destId="{B5F5BA73-FEB3-4D47-88C5-E2C34C364BD2}" srcOrd="0" destOrd="0" parTransId="{F3036AB0-1DCD-4BFB-92B1-818347224496}" sibTransId="{0EE346D0-5E9D-4F4B-9999-157B6D8BC644}"/>
    <dgm:cxn modelId="{0B3E7214-5CA4-4A99-A8B0-8A18BE98320A}" srcId="{4C7F0A85-F459-45A0-8548-724AFE5C6610}" destId="{0297A5AC-08FC-401E-8634-020A9A4ED148}" srcOrd="3" destOrd="0" parTransId="{7CA6DFF9-220C-4C27-9B22-FE55190942F6}" sibTransId="{43226286-56B5-460F-83C5-FBFF12D92241}"/>
    <dgm:cxn modelId="{B7245815-1FA1-4B2A-B3E5-EACB7C181D63}" type="presOf" srcId="{66A72F08-A5F2-48A0-B63D-68F3C61F104D}" destId="{D5C48343-5995-48EE-A5E9-1290B550AFCD}" srcOrd="0" destOrd="0" presId="urn:microsoft.com/office/officeart/2005/8/layout/lProcess3"/>
    <dgm:cxn modelId="{6A075E34-9C6A-43D3-9517-3C0CD451DFF9}" srcId="{4C7F0A85-F459-45A0-8548-724AFE5C6610}" destId="{66A72F08-A5F2-48A0-B63D-68F3C61F104D}" srcOrd="4" destOrd="0" parTransId="{50BBA25D-58AD-4B44-B6FE-F7C1614B56FC}" sibTransId="{BFDC920A-B655-4CFF-8A29-45B076FE8190}"/>
    <dgm:cxn modelId="{2BC55C86-DC0B-4CA5-AE65-C227527643ED}" srcId="{4C7F0A85-F459-45A0-8548-724AFE5C6610}" destId="{5B3A302A-4C1C-49DD-91CA-0A0F0E76396F}" srcOrd="2" destOrd="0" parTransId="{691E50EB-DC66-453F-9CE1-82B0EDD30311}" sibTransId="{39E5C2E6-3257-4C22-82AF-2932BDBE6FDD}"/>
    <dgm:cxn modelId="{6307639B-5667-4357-99C0-9E1F87EDE6AF}" type="presOf" srcId="{4C7F0A85-F459-45A0-8548-724AFE5C6610}" destId="{67664C1C-F168-4671-AB47-E053ED39465F}" srcOrd="0" destOrd="0" presId="urn:microsoft.com/office/officeart/2005/8/layout/lProcess3"/>
    <dgm:cxn modelId="{363C19A6-2D3A-45BF-8F13-7F9AC665B68C}" srcId="{4C7F0A85-F459-45A0-8548-724AFE5C6610}" destId="{1E17033F-6582-43AA-B55E-9DC294D9D100}" srcOrd="1" destOrd="0" parTransId="{11D3686F-FA97-4BF5-89EB-A950BC360D36}" sibTransId="{8FEE5691-A456-489D-BA04-39EEC7070A90}"/>
    <dgm:cxn modelId="{481457B3-7B0B-429D-85CD-0733A1940356}" type="presOf" srcId="{1E17033F-6582-43AA-B55E-9DC294D9D100}" destId="{97367CA6-E473-4946-8CAC-8C71C2C07E83}" srcOrd="0" destOrd="0" presId="urn:microsoft.com/office/officeart/2005/8/layout/lProcess3"/>
    <dgm:cxn modelId="{E7C9F6E7-78C3-4486-A575-A97CDB4B4CB5}" type="presOf" srcId="{5B3A302A-4C1C-49DD-91CA-0A0F0E76396F}" destId="{FFE5F14A-1D0E-479B-912E-9729949C656D}" srcOrd="0" destOrd="0" presId="urn:microsoft.com/office/officeart/2005/8/layout/lProcess3"/>
    <dgm:cxn modelId="{44C09CF5-5C1A-4048-985B-F831A683C908}" type="presOf" srcId="{B5F5BA73-FEB3-4D47-88C5-E2C34C364BD2}" destId="{C5220336-DBDB-4B2D-983D-69EF8E0B36C4}" srcOrd="0" destOrd="0" presId="urn:microsoft.com/office/officeart/2005/8/layout/lProcess3"/>
    <dgm:cxn modelId="{544518FA-3B40-484B-8032-2873BFD515DC}" type="presOf" srcId="{0297A5AC-08FC-401E-8634-020A9A4ED148}" destId="{B5CF9047-DAF4-4CE8-9426-F9D771108A13}" srcOrd="0" destOrd="0" presId="urn:microsoft.com/office/officeart/2005/8/layout/lProcess3"/>
    <dgm:cxn modelId="{229B423B-C1C7-44C1-99C0-77A7D4AD0DCB}" type="presParOf" srcId="{67664C1C-F168-4671-AB47-E053ED39465F}" destId="{DD0A9740-3A6B-4696-8BC7-95542DE2C1A9}" srcOrd="0" destOrd="0" presId="urn:microsoft.com/office/officeart/2005/8/layout/lProcess3"/>
    <dgm:cxn modelId="{760120BD-7F0E-4AB6-80DA-D827E269AC53}" type="presParOf" srcId="{DD0A9740-3A6B-4696-8BC7-95542DE2C1A9}" destId="{C5220336-DBDB-4B2D-983D-69EF8E0B36C4}" srcOrd="0" destOrd="0" presId="urn:microsoft.com/office/officeart/2005/8/layout/lProcess3"/>
    <dgm:cxn modelId="{9A7B7CEE-A636-44F7-8EFC-4FC7C43A1841}" type="presParOf" srcId="{67664C1C-F168-4671-AB47-E053ED39465F}" destId="{61AF287E-77EE-42D2-839E-C1C5A3AB1F26}" srcOrd="1" destOrd="0" presId="urn:microsoft.com/office/officeart/2005/8/layout/lProcess3"/>
    <dgm:cxn modelId="{769ADB7E-F54A-440D-8B24-E8D23F2D5237}" type="presParOf" srcId="{67664C1C-F168-4671-AB47-E053ED39465F}" destId="{3FD44E4D-542E-4BAD-8A21-C22B6E2FACA0}" srcOrd="2" destOrd="0" presId="urn:microsoft.com/office/officeart/2005/8/layout/lProcess3"/>
    <dgm:cxn modelId="{835F819C-9795-4A79-8C39-1F465B7E1EC9}" type="presParOf" srcId="{3FD44E4D-542E-4BAD-8A21-C22B6E2FACA0}" destId="{97367CA6-E473-4946-8CAC-8C71C2C07E83}" srcOrd="0" destOrd="0" presId="urn:microsoft.com/office/officeart/2005/8/layout/lProcess3"/>
    <dgm:cxn modelId="{BA18F373-F29F-4092-A1F2-E04DE8FB6F4D}" type="presParOf" srcId="{67664C1C-F168-4671-AB47-E053ED39465F}" destId="{19B0261F-9FA1-4C3D-A51D-FE18E20AFDD2}" srcOrd="3" destOrd="0" presId="urn:microsoft.com/office/officeart/2005/8/layout/lProcess3"/>
    <dgm:cxn modelId="{C535EDE9-E586-4CE5-A3AC-5D27B1365BFB}" type="presParOf" srcId="{67664C1C-F168-4671-AB47-E053ED39465F}" destId="{844EAC16-8669-419F-86AC-93760EA72C67}" srcOrd="4" destOrd="0" presId="urn:microsoft.com/office/officeart/2005/8/layout/lProcess3"/>
    <dgm:cxn modelId="{163FEC28-FB80-4091-9C97-9C5FFF30DFD5}" type="presParOf" srcId="{844EAC16-8669-419F-86AC-93760EA72C67}" destId="{FFE5F14A-1D0E-479B-912E-9729949C656D}" srcOrd="0" destOrd="0" presId="urn:microsoft.com/office/officeart/2005/8/layout/lProcess3"/>
    <dgm:cxn modelId="{397806B7-7AD0-4D50-BEB6-B2E17799851A}" type="presParOf" srcId="{67664C1C-F168-4671-AB47-E053ED39465F}" destId="{42F132ED-27D0-464F-8E93-5F218AE91E42}" srcOrd="5" destOrd="0" presId="urn:microsoft.com/office/officeart/2005/8/layout/lProcess3"/>
    <dgm:cxn modelId="{9B1715B5-4BB0-49FA-BEB3-F3E430F92503}" type="presParOf" srcId="{67664C1C-F168-4671-AB47-E053ED39465F}" destId="{1BFB348A-7680-451B-B661-A4316B79A932}" srcOrd="6" destOrd="0" presId="urn:microsoft.com/office/officeart/2005/8/layout/lProcess3"/>
    <dgm:cxn modelId="{A8420523-34B3-4159-962F-27DAFF3583B8}" type="presParOf" srcId="{1BFB348A-7680-451B-B661-A4316B79A932}" destId="{B5CF9047-DAF4-4CE8-9426-F9D771108A13}" srcOrd="0" destOrd="0" presId="urn:microsoft.com/office/officeart/2005/8/layout/lProcess3"/>
    <dgm:cxn modelId="{342FE348-9303-4010-BD17-FF180A6A19BE}" type="presParOf" srcId="{67664C1C-F168-4671-AB47-E053ED39465F}" destId="{DE72F465-BD5C-4526-BFF1-4BDB96E99D60}" srcOrd="7" destOrd="0" presId="urn:microsoft.com/office/officeart/2005/8/layout/lProcess3"/>
    <dgm:cxn modelId="{5F9730CA-C682-402D-A0D2-CDD8165F2E21}" type="presParOf" srcId="{67664C1C-F168-4671-AB47-E053ED39465F}" destId="{722A696F-7A98-4E8C-A109-C296FB957F51}" srcOrd="8" destOrd="0" presId="urn:microsoft.com/office/officeart/2005/8/layout/lProcess3"/>
    <dgm:cxn modelId="{D41F66FB-5B0A-4909-995A-257F3FEE1D62}" type="presParOf" srcId="{722A696F-7A98-4E8C-A109-C296FB957F51}" destId="{D5C48343-5995-48EE-A5E9-1290B550AFC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F597C90-579B-408D-B484-6C9EC43DF801}" type="doc">
      <dgm:prSet loTypeId="urn:microsoft.com/office/officeart/2005/8/layout/venn1" loCatId="relationship" qsTypeId="urn:microsoft.com/office/officeart/2005/8/quickstyle/simple3" qsCatId="simple" csTypeId="urn:microsoft.com/office/officeart/2005/8/colors/accent6_4" csCatId="accent6"/>
      <dgm:spPr/>
      <dgm:t>
        <a:bodyPr/>
        <a:lstStyle/>
        <a:p>
          <a:endParaRPr lang="en-IN"/>
        </a:p>
      </dgm:t>
    </dgm:pt>
    <dgm:pt modelId="{3AF9D1E6-A889-4CFE-928A-427318D26F3F}">
      <dgm:prSet/>
      <dgm:spPr/>
      <dgm:t>
        <a:bodyPr/>
        <a:lstStyle/>
        <a:p>
          <a:r>
            <a:rPr lang="en-IN"/>
            <a:t>COMPARISON CHARTS</a:t>
          </a:r>
        </a:p>
      </dgm:t>
    </dgm:pt>
    <dgm:pt modelId="{6B1D639B-9BF2-42F1-AEDC-67B61F16026D}" type="parTrans" cxnId="{1B2DE93E-6FA7-45E6-950D-FA1E21FECA6F}">
      <dgm:prSet/>
      <dgm:spPr/>
      <dgm:t>
        <a:bodyPr/>
        <a:lstStyle/>
        <a:p>
          <a:endParaRPr lang="en-IN"/>
        </a:p>
      </dgm:t>
    </dgm:pt>
    <dgm:pt modelId="{64CC0992-A797-4137-8ED5-445E8C886793}" type="sibTrans" cxnId="{1B2DE93E-6FA7-45E6-950D-FA1E21FECA6F}">
      <dgm:prSet/>
      <dgm:spPr/>
      <dgm:t>
        <a:bodyPr/>
        <a:lstStyle/>
        <a:p>
          <a:endParaRPr lang="en-IN"/>
        </a:p>
      </dgm:t>
    </dgm:pt>
    <dgm:pt modelId="{DFF8F1AC-C393-4871-8068-509132A965A3}">
      <dgm:prSet/>
      <dgm:spPr/>
      <dgm:t>
        <a:bodyPr/>
        <a:lstStyle/>
        <a:p>
          <a:r>
            <a:rPr lang="en-IN" dirty="0"/>
            <a:t>DISTRIBUTION CHARTS</a:t>
          </a:r>
        </a:p>
      </dgm:t>
    </dgm:pt>
    <dgm:pt modelId="{A1EF29ED-3A86-4D4D-8027-2F4CA473271C}" type="parTrans" cxnId="{B2EE5724-7D21-4E3D-B95C-B35A46AB8B17}">
      <dgm:prSet/>
      <dgm:spPr/>
      <dgm:t>
        <a:bodyPr/>
        <a:lstStyle/>
        <a:p>
          <a:endParaRPr lang="en-IN"/>
        </a:p>
      </dgm:t>
    </dgm:pt>
    <dgm:pt modelId="{FFD54984-59F5-4AFD-AB83-BECF63ABF493}" type="sibTrans" cxnId="{B2EE5724-7D21-4E3D-B95C-B35A46AB8B17}">
      <dgm:prSet/>
      <dgm:spPr/>
      <dgm:t>
        <a:bodyPr/>
        <a:lstStyle/>
        <a:p>
          <a:endParaRPr lang="en-IN"/>
        </a:p>
      </dgm:t>
    </dgm:pt>
    <dgm:pt modelId="{7A73A13C-FB5B-4CA6-837B-4D5F224FD757}">
      <dgm:prSet/>
      <dgm:spPr/>
      <dgm:t>
        <a:bodyPr/>
        <a:lstStyle/>
        <a:p>
          <a:r>
            <a:rPr lang="en-IN"/>
            <a:t>RELATIONSHIP CHARTS</a:t>
          </a:r>
        </a:p>
      </dgm:t>
    </dgm:pt>
    <dgm:pt modelId="{C46000C6-5260-4B3F-8994-C641FB1A7644}" type="parTrans" cxnId="{D02A5B3A-B21A-4371-9F75-7389BA41F72F}">
      <dgm:prSet/>
      <dgm:spPr/>
      <dgm:t>
        <a:bodyPr/>
        <a:lstStyle/>
        <a:p>
          <a:endParaRPr lang="en-IN"/>
        </a:p>
      </dgm:t>
    </dgm:pt>
    <dgm:pt modelId="{0BFC90D3-3268-429C-A07F-A6B74313F451}" type="sibTrans" cxnId="{D02A5B3A-B21A-4371-9F75-7389BA41F72F}">
      <dgm:prSet/>
      <dgm:spPr/>
      <dgm:t>
        <a:bodyPr/>
        <a:lstStyle/>
        <a:p>
          <a:endParaRPr lang="en-IN"/>
        </a:p>
      </dgm:t>
    </dgm:pt>
    <dgm:pt modelId="{1348B25C-4953-4C45-816F-416E525AE715}">
      <dgm:prSet/>
      <dgm:spPr/>
      <dgm:t>
        <a:bodyPr/>
        <a:lstStyle/>
        <a:p>
          <a:r>
            <a:rPr lang="en-IN"/>
            <a:t>COMPOSITION CHARTS</a:t>
          </a:r>
        </a:p>
      </dgm:t>
    </dgm:pt>
    <dgm:pt modelId="{748B830C-FE3C-47A3-874A-0640CABD3C64}" type="parTrans" cxnId="{D2E86D8F-6D39-4E9E-89A0-2F1AEFBFB4BC}">
      <dgm:prSet/>
      <dgm:spPr/>
      <dgm:t>
        <a:bodyPr/>
        <a:lstStyle/>
        <a:p>
          <a:endParaRPr lang="en-IN"/>
        </a:p>
      </dgm:t>
    </dgm:pt>
    <dgm:pt modelId="{A7613FF3-C7FA-4827-B959-245CF3A2494B}" type="sibTrans" cxnId="{D2E86D8F-6D39-4E9E-89A0-2F1AEFBFB4BC}">
      <dgm:prSet/>
      <dgm:spPr/>
      <dgm:t>
        <a:bodyPr/>
        <a:lstStyle/>
        <a:p>
          <a:endParaRPr lang="en-IN"/>
        </a:p>
      </dgm:t>
    </dgm:pt>
    <dgm:pt modelId="{4BA940B3-88D1-4324-B540-85B6A5A0628A}">
      <dgm:prSet/>
      <dgm:spPr/>
      <dgm:t>
        <a:bodyPr/>
        <a:lstStyle/>
        <a:p>
          <a:r>
            <a:rPr lang="en-IN"/>
            <a:t>TREND CHARTS</a:t>
          </a:r>
        </a:p>
      </dgm:t>
    </dgm:pt>
    <dgm:pt modelId="{8A917C5E-E197-42FB-B9E1-F391EA02F0AA}" type="parTrans" cxnId="{0A5B0A02-A886-4590-9FA3-966D18CC50D6}">
      <dgm:prSet/>
      <dgm:spPr/>
      <dgm:t>
        <a:bodyPr/>
        <a:lstStyle/>
        <a:p>
          <a:endParaRPr lang="en-IN"/>
        </a:p>
      </dgm:t>
    </dgm:pt>
    <dgm:pt modelId="{C43A384A-1DDD-4BF6-8C4F-F40014CC63BA}" type="sibTrans" cxnId="{0A5B0A02-A886-4590-9FA3-966D18CC50D6}">
      <dgm:prSet/>
      <dgm:spPr/>
      <dgm:t>
        <a:bodyPr/>
        <a:lstStyle/>
        <a:p>
          <a:endParaRPr lang="en-IN"/>
        </a:p>
      </dgm:t>
    </dgm:pt>
    <dgm:pt modelId="{8560F0AF-0671-4908-B5E3-0ABB72304BAA}">
      <dgm:prSet/>
      <dgm:spPr/>
      <dgm:t>
        <a:bodyPr/>
        <a:lstStyle/>
        <a:p>
          <a:r>
            <a:rPr lang="en-IN"/>
            <a:t>RANKING CHARTS</a:t>
          </a:r>
        </a:p>
      </dgm:t>
    </dgm:pt>
    <dgm:pt modelId="{52999DA5-2C66-45B4-BD7A-EC79163EB6FE}" type="parTrans" cxnId="{928BBD04-A004-45B9-8F41-19F1461B1460}">
      <dgm:prSet/>
      <dgm:spPr/>
      <dgm:t>
        <a:bodyPr/>
        <a:lstStyle/>
        <a:p>
          <a:endParaRPr lang="en-IN"/>
        </a:p>
      </dgm:t>
    </dgm:pt>
    <dgm:pt modelId="{57A8F34B-58B6-4419-9914-1E8888F6AC98}" type="sibTrans" cxnId="{928BBD04-A004-45B9-8F41-19F1461B1460}">
      <dgm:prSet/>
      <dgm:spPr/>
      <dgm:t>
        <a:bodyPr/>
        <a:lstStyle/>
        <a:p>
          <a:endParaRPr lang="en-IN"/>
        </a:p>
      </dgm:t>
    </dgm:pt>
    <dgm:pt modelId="{EE66E6FF-E81A-4967-BDFD-0390E305E264}">
      <dgm:prSet/>
      <dgm:spPr/>
      <dgm:t>
        <a:bodyPr/>
        <a:lstStyle/>
        <a:p>
          <a:r>
            <a:rPr lang="en-IN"/>
            <a:t>MAPS (Geographical Visualization)\</a:t>
          </a:r>
        </a:p>
      </dgm:t>
    </dgm:pt>
    <dgm:pt modelId="{4DC63A7A-FB7B-4067-AE5B-AFD67719A968}" type="parTrans" cxnId="{7AF179FA-6EB6-4339-97C1-28AF6772668F}">
      <dgm:prSet/>
      <dgm:spPr/>
      <dgm:t>
        <a:bodyPr/>
        <a:lstStyle/>
        <a:p>
          <a:endParaRPr lang="en-IN"/>
        </a:p>
      </dgm:t>
    </dgm:pt>
    <dgm:pt modelId="{057B9F3E-FAFD-4EF1-A8A2-CCDBFAB15290}" type="sibTrans" cxnId="{7AF179FA-6EB6-4339-97C1-28AF6772668F}">
      <dgm:prSet/>
      <dgm:spPr/>
      <dgm:t>
        <a:bodyPr/>
        <a:lstStyle/>
        <a:p>
          <a:endParaRPr lang="en-IN"/>
        </a:p>
      </dgm:t>
    </dgm:pt>
    <dgm:pt modelId="{87E6D1A6-31D1-4D68-A433-8037B9C41170}">
      <dgm:prSet/>
      <dgm:spPr/>
      <dgm:t>
        <a:bodyPr/>
        <a:lstStyle/>
        <a:p>
          <a:endParaRPr lang="en-IN"/>
        </a:p>
      </dgm:t>
    </dgm:pt>
    <dgm:pt modelId="{C3921927-5001-4ED2-A4C3-E27F2F234738}" type="parTrans" cxnId="{C2297401-4841-47B3-AEC9-084098174A90}">
      <dgm:prSet/>
      <dgm:spPr/>
      <dgm:t>
        <a:bodyPr/>
        <a:lstStyle/>
        <a:p>
          <a:endParaRPr lang="en-IN"/>
        </a:p>
      </dgm:t>
    </dgm:pt>
    <dgm:pt modelId="{4921CBEE-8EE2-4B0A-B98D-0B500889A827}" type="sibTrans" cxnId="{C2297401-4841-47B3-AEC9-084098174A90}">
      <dgm:prSet/>
      <dgm:spPr/>
      <dgm:t>
        <a:bodyPr/>
        <a:lstStyle/>
        <a:p>
          <a:endParaRPr lang="en-IN"/>
        </a:p>
      </dgm:t>
    </dgm:pt>
    <dgm:pt modelId="{D54A14CA-B0B9-49BE-A951-DDC5641A1D35}" type="pres">
      <dgm:prSet presAssocID="{3F597C90-579B-408D-B484-6C9EC43DF801}" presName="compositeShape" presStyleCnt="0">
        <dgm:presLayoutVars>
          <dgm:chMax val="7"/>
          <dgm:dir/>
          <dgm:resizeHandles val="exact"/>
        </dgm:presLayoutVars>
      </dgm:prSet>
      <dgm:spPr/>
    </dgm:pt>
    <dgm:pt modelId="{71BE6828-B061-4752-A10B-0240D765CFAE}" type="pres">
      <dgm:prSet presAssocID="{3AF9D1E6-A889-4CFE-928A-427318D26F3F}" presName="circ1" presStyleLbl="vennNode1" presStyleIdx="0" presStyleCnt="7"/>
      <dgm:spPr/>
    </dgm:pt>
    <dgm:pt modelId="{8F485CE4-3418-41D6-9D65-3C78496C6288}" type="pres">
      <dgm:prSet presAssocID="{3AF9D1E6-A889-4CFE-928A-427318D26F3F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5DDD8B0-906C-4BF2-93C4-6BD1B59777CD}" type="pres">
      <dgm:prSet presAssocID="{DFF8F1AC-C393-4871-8068-509132A965A3}" presName="circ2" presStyleLbl="vennNode1" presStyleIdx="1" presStyleCnt="7"/>
      <dgm:spPr/>
    </dgm:pt>
    <dgm:pt modelId="{C2D9E569-C44F-4D42-841B-B9DA473E84CC}" type="pres">
      <dgm:prSet presAssocID="{DFF8F1AC-C393-4871-8068-509132A965A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F8596C-5B63-4E51-B5CD-9D64C8B4A202}" type="pres">
      <dgm:prSet presAssocID="{7A73A13C-FB5B-4CA6-837B-4D5F224FD757}" presName="circ3" presStyleLbl="vennNode1" presStyleIdx="2" presStyleCnt="7"/>
      <dgm:spPr/>
    </dgm:pt>
    <dgm:pt modelId="{01DD84F3-49E8-4D8C-A6F5-84BB69114B11}" type="pres">
      <dgm:prSet presAssocID="{7A73A13C-FB5B-4CA6-837B-4D5F224FD75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C28772B-CB49-41B2-878F-42EF299AD144}" type="pres">
      <dgm:prSet presAssocID="{1348B25C-4953-4C45-816F-416E525AE715}" presName="circ4" presStyleLbl="vennNode1" presStyleIdx="3" presStyleCnt="7"/>
      <dgm:spPr/>
    </dgm:pt>
    <dgm:pt modelId="{721F701F-81A5-4140-8F1B-5EAC6F00FD00}" type="pres">
      <dgm:prSet presAssocID="{1348B25C-4953-4C45-816F-416E525AE715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9423263-6318-4E93-848E-424ED5EDBA35}" type="pres">
      <dgm:prSet presAssocID="{4BA940B3-88D1-4324-B540-85B6A5A0628A}" presName="circ5" presStyleLbl="vennNode1" presStyleIdx="4" presStyleCnt="7"/>
      <dgm:spPr/>
    </dgm:pt>
    <dgm:pt modelId="{91979C3D-B6D9-458C-B111-929592D82F8B}" type="pres">
      <dgm:prSet presAssocID="{4BA940B3-88D1-4324-B540-85B6A5A0628A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F0997DD-F183-4F27-ADAB-20D91CC82F05}" type="pres">
      <dgm:prSet presAssocID="{8560F0AF-0671-4908-B5E3-0ABB72304BAA}" presName="circ6" presStyleLbl="vennNode1" presStyleIdx="5" presStyleCnt="7"/>
      <dgm:spPr/>
    </dgm:pt>
    <dgm:pt modelId="{FEA7E1FB-7405-4540-9A0B-B4D8F1E4805A}" type="pres">
      <dgm:prSet presAssocID="{8560F0AF-0671-4908-B5E3-0ABB72304BAA}" presName="circ6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30E36D8-112E-4278-AA22-70C2CBBF6E72}" type="pres">
      <dgm:prSet presAssocID="{EE66E6FF-E81A-4967-BDFD-0390E305E264}" presName="circ7" presStyleLbl="vennNode1" presStyleIdx="6" presStyleCnt="7"/>
      <dgm:spPr/>
    </dgm:pt>
    <dgm:pt modelId="{9BA1B625-5761-426D-B432-7D0BCD5D9EFC}" type="pres">
      <dgm:prSet presAssocID="{EE66E6FF-E81A-4967-BDFD-0390E305E264}" presName="circ7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2297401-4841-47B3-AEC9-084098174A90}" srcId="{3F597C90-579B-408D-B484-6C9EC43DF801}" destId="{87E6D1A6-31D1-4D68-A433-8037B9C41170}" srcOrd="7" destOrd="0" parTransId="{C3921927-5001-4ED2-A4C3-E27F2F234738}" sibTransId="{4921CBEE-8EE2-4B0A-B98D-0B500889A827}"/>
    <dgm:cxn modelId="{0A5B0A02-A886-4590-9FA3-966D18CC50D6}" srcId="{3F597C90-579B-408D-B484-6C9EC43DF801}" destId="{4BA940B3-88D1-4324-B540-85B6A5A0628A}" srcOrd="4" destOrd="0" parTransId="{8A917C5E-E197-42FB-B9E1-F391EA02F0AA}" sibTransId="{C43A384A-1DDD-4BF6-8C4F-F40014CC63BA}"/>
    <dgm:cxn modelId="{928BBD04-A004-45B9-8F41-19F1461B1460}" srcId="{3F597C90-579B-408D-B484-6C9EC43DF801}" destId="{8560F0AF-0671-4908-B5E3-0ABB72304BAA}" srcOrd="5" destOrd="0" parTransId="{52999DA5-2C66-45B4-BD7A-EC79163EB6FE}" sibTransId="{57A8F34B-58B6-4419-9914-1E8888F6AC98}"/>
    <dgm:cxn modelId="{B2EE5724-7D21-4E3D-B95C-B35A46AB8B17}" srcId="{3F597C90-579B-408D-B484-6C9EC43DF801}" destId="{DFF8F1AC-C393-4871-8068-509132A965A3}" srcOrd="1" destOrd="0" parTransId="{A1EF29ED-3A86-4D4D-8027-2F4CA473271C}" sibTransId="{FFD54984-59F5-4AFD-AB83-BECF63ABF493}"/>
    <dgm:cxn modelId="{A8C9212E-6ADE-4D18-986E-741F60D7A43C}" type="presOf" srcId="{1348B25C-4953-4C45-816F-416E525AE715}" destId="{721F701F-81A5-4140-8F1B-5EAC6F00FD00}" srcOrd="0" destOrd="0" presId="urn:microsoft.com/office/officeart/2005/8/layout/venn1"/>
    <dgm:cxn modelId="{70D2C439-8B3E-408C-B25C-26FF385ACE4A}" type="presOf" srcId="{3F597C90-579B-408D-B484-6C9EC43DF801}" destId="{D54A14CA-B0B9-49BE-A951-DDC5641A1D35}" srcOrd="0" destOrd="0" presId="urn:microsoft.com/office/officeart/2005/8/layout/venn1"/>
    <dgm:cxn modelId="{D02A5B3A-B21A-4371-9F75-7389BA41F72F}" srcId="{3F597C90-579B-408D-B484-6C9EC43DF801}" destId="{7A73A13C-FB5B-4CA6-837B-4D5F224FD757}" srcOrd="2" destOrd="0" parTransId="{C46000C6-5260-4B3F-8994-C641FB1A7644}" sibTransId="{0BFC90D3-3268-429C-A07F-A6B74313F451}"/>
    <dgm:cxn modelId="{1B2DE93E-6FA7-45E6-950D-FA1E21FECA6F}" srcId="{3F597C90-579B-408D-B484-6C9EC43DF801}" destId="{3AF9D1E6-A889-4CFE-928A-427318D26F3F}" srcOrd="0" destOrd="0" parTransId="{6B1D639B-9BF2-42F1-AEDC-67B61F16026D}" sibTransId="{64CC0992-A797-4137-8ED5-445E8C886793}"/>
    <dgm:cxn modelId="{3F79B360-9589-4F5A-9E32-638AEFD8ECB0}" type="presOf" srcId="{4BA940B3-88D1-4324-B540-85B6A5A0628A}" destId="{91979C3D-B6D9-458C-B111-929592D82F8B}" srcOrd="0" destOrd="0" presId="urn:microsoft.com/office/officeart/2005/8/layout/venn1"/>
    <dgm:cxn modelId="{116EF985-3083-45C0-9FE9-728ADDBCDC82}" type="presOf" srcId="{8560F0AF-0671-4908-B5E3-0ABB72304BAA}" destId="{FEA7E1FB-7405-4540-9A0B-B4D8F1E4805A}" srcOrd="0" destOrd="0" presId="urn:microsoft.com/office/officeart/2005/8/layout/venn1"/>
    <dgm:cxn modelId="{CD24B98C-1102-4BA0-9FFE-BCD2B88219F9}" type="presOf" srcId="{3AF9D1E6-A889-4CFE-928A-427318D26F3F}" destId="{8F485CE4-3418-41D6-9D65-3C78496C6288}" srcOrd="0" destOrd="0" presId="urn:microsoft.com/office/officeart/2005/8/layout/venn1"/>
    <dgm:cxn modelId="{D2E86D8F-6D39-4E9E-89A0-2F1AEFBFB4BC}" srcId="{3F597C90-579B-408D-B484-6C9EC43DF801}" destId="{1348B25C-4953-4C45-816F-416E525AE715}" srcOrd="3" destOrd="0" parTransId="{748B830C-FE3C-47A3-874A-0640CABD3C64}" sibTransId="{A7613FF3-C7FA-4827-B959-245CF3A2494B}"/>
    <dgm:cxn modelId="{FC0759CD-5A69-4567-82B0-B31ADE3CC856}" type="presOf" srcId="{7A73A13C-FB5B-4CA6-837B-4D5F224FD757}" destId="{01DD84F3-49E8-4D8C-A6F5-84BB69114B11}" srcOrd="0" destOrd="0" presId="urn:microsoft.com/office/officeart/2005/8/layout/venn1"/>
    <dgm:cxn modelId="{812B9DE5-9EE4-4EA8-B1B8-172587101275}" type="presOf" srcId="{EE66E6FF-E81A-4967-BDFD-0390E305E264}" destId="{9BA1B625-5761-426D-B432-7D0BCD5D9EFC}" srcOrd="0" destOrd="0" presId="urn:microsoft.com/office/officeart/2005/8/layout/venn1"/>
    <dgm:cxn modelId="{F88C76F9-5905-4AB3-B3E6-493E922A9AD1}" type="presOf" srcId="{DFF8F1AC-C393-4871-8068-509132A965A3}" destId="{C2D9E569-C44F-4D42-841B-B9DA473E84CC}" srcOrd="0" destOrd="0" presId="urn:microsoft.com/office/officeart/2005/8/layout/venn1"/>
    <dgm:cxn modelId="{7AF179FA-6EB6-4339-97C1-28AF6772668F}" srcId="{3F597C90-579B-408D-B484-6C9EC43DF801}" destId="{EE66E6FF-E81A-4967-BDFD-0390E305E264}" srcOrd="6" destOrd="0" parTransId="{4DC63A7A-FB7B-4067-AE5B-AFD67719A968}" sibTransId="{057B9F3E-FAFD-4EF1-A8A2-CCDBFAB15290}"/>
    <dgm:cxn modelId="{89BCD355-640C-4CA3-9AF0-5E900D7964AE}" type="presParOf" srcId="{D54A14CA-B0B9-49BE-A951-DDC5641A1D35}" destId="{71BE6828-B061-4752-A10B-0240D765CFAE}" srcOrd="0" destOrd="0" presId="urn:microsoft.com/office/officeart/2005/8/layout/venn1"/>
    <dgm:cxn modelId="{7F726453-3B51-47C7-A76E-509934FED714}" type="presParOf" srcId="{D54A14CA-B0B9-49BE-A951-DDC5641A1D35}" destId="{8F485CE4-3418-41D6-9D65-3C78496C6288}" srcOrd="1" destOrd="0" presId="urn:microsoft.com/office/officeart/2005/8/layout/venn1"/>
    <dgm:cxn modelId="{C969FD20-8045-42F0-BD39-1767E4DDB753}" type="presParOf" srcId="{D54A14CA-B0B9-49BE-A951-DDC5641A1D35}" destId="{65DDD8B0-906C-4BF2-93C4-6BD1B59777CD}" srcOrd="2" destOrd="0" presId="urn:microsoft.com/office/officeart/2005/8/layout/venn1"/>
    <dgm:cxn modelId="{769D006F-AC2C-4D94-AEED-5A5EE9EFCCD0}" type="presParOf" srcId="{D54A14CA-B0B9-49BE-A951-DDC5641A1D35}" destId="{C2D9E569-C44F-4D42-841B-B9DA473E84CC}" srcOrd="3" destOrd="0" presId="urn:microsoft.com/office/officeart/2005/8/layout/venn1"/>
    <dgm:cxn modelId="{64445E4C-997D-45E4-9892-53DDE5C577E3}" type="presParOf" srcId="{D54A14CA-B0B9-49BE-A951-DDC5641A1D35}" destId="{E7F8596C-5B63-4E51-B5CD-9D64C8B4A202}" srcOrd="4" destOrd="0" presId="urn:microsoft.com/office/officeart/2005/8/layout/venn1"/>
    <dgm:cxn modelId="{EFC09237-B02E-4822-BA76-CD6D7E7E5F36}" type="presParOf" srcId="{D54A14CA-B0B9-49BE-A951-DDC5641A1D35}" destId="{01DD84F3-49E8-4D8C-A6F5-84BB69114B11}" srcOrd="5" destOrd="0" presId="urn:microsoft.com/office/officeart/2005/8/layout/venn1"/>
    <dgm:cxn modelId="{1A0BF267-68D1-4BFE-A950-DBC764F0C376}" type="presParOf" srcId="{D54A14CA-B0B9-49BE-A951-DDC5641A1D35}" destId="{AC28772B-CB49-41B2-878F-42EF299AD144}" srcOrd="6" destOrd="0" presId="urn:microsoft.com/office/officeart/2005/8/layout/venn1"/>
    <dgm:cxn modelId="{3553BC27-9161-44DF-AA08-328AAD77EDBF}" type="presParOf" srcId="{D54A14CA-B0B9-49BE-A951-DDC5641A1D35}" destId="{721F701F-81A5-4140-8F1B-5EAC6F00FD00}" srcOrd="7" destOrd="0" presId="urn:microsoft.com/office/officeart/2005/8/layout/venn1"/>
    <dgm:cxn modelId="{6C5DA346-BBE1-48E2-BB25-5458ECEF54A9}" type="presParOf" srcId="{D54A14CA-B0B9-49BE-A951-DDC5641A1D35}" destId="{69423263-6318-4E93-848E-424ED5EDBA35}" srcOrd="8" destOrd="0" presId="urn:microsoft.com/office/officeart/2005/8/layout/venn1"/>
    <dgm:cxn modelId="{82983C39-7524-42C5-A652-6ED18733184A}" type="presParOf" srcId="{D54A14CA-B0B9-49BE-A951-DDC5641A1D35}" destId="{91979C3D-B6D9-458C-B111-929592D82F8B}" srcOrd="9" destOrd="0" presId="urn:microsoft.com/office/officeart/2005/8/layout/venn1"/>
    <dgm:cxn modelId="{67B8AB69-1A8B-4590-8803-FD8B25F80DCC}" type="presParOf" srcId="{D54A14CA-B0B9-49BE-A951-DDC5641A1D35}" destId="{8F0997DD-F183-4F27-ADAB-20D91CC82F05}" srcOrd="10" destOrd="0" presId="urn:microsoft.com/office/officeart/2005/8/layout/venn1"/>
    <dgm:cxn modelId="{1F6DDE46-BE7B-4562-8AA7-DDED430409F6}" type="presParOf" srcId="{D54A14CA-B0B9-49BE-A951-DDC5641A1D35}" destId="{FEA7E1FB-7405-4540-9A0B-B4D8F1E4805A}" srcOrd="11" destOrd="0" presId="urn:microsoft.com/office/officeart/2005/8/layout/venn1"/>
    <dgm:cxn modelId="{80977D4F-06EA-4AD0-8F20-A85C43B17DFF}" type="presParOf" srcId="{D54A14CA-B0B9-49BE-A951-DDC5641A1D35}" destId="{330E36D8-112E-4278-AA22-70C2CBBF6E72}" srcOrd="12" destOrd="0" presId="urn:microsoft.com/office/officeart/2005/8/layout/venn1"/>
    <dgm:cxn modelId="{AB0FA6A2-CF58-4588-806B-D3C8BD180B2C}" type="presParOf" srcId="{D54A14CA-B0B9-49BE-A951-DDC5641A1D35}" destId="{9BA1B625-5761-426D-B432-7D0BCD5D9EFC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406939-CFCF-4150-A5AB-9C3856448B50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ED746D0E-6927-4305-82CC-58EEE38AAE0F}">
      <dgm:prSet/>
      <dgm:spPr/>
      <dgm:t>
        <a:bodyPr/>
        <a:lstStyle/>
        <a:p>
          <a:r>
            <a:rPr lang="en-IN"/>
            <a:t>Excel (Beginner Friendly)</a:t>
          </a:r>
        </a:p>
      </dgm:t>
    </dgm:pt>
    <dgm:pt modelId="{DD7A065C-146A-4BDC-8944-E41211907DED}" type="parTrans" cxnId="{6620DDD3-B55A-48A1-A929-FFCEAF1BAAF5}">
      <dgm:prSet/>
      <dgm:spPr/>
      <dgm:t>
        <a:bodyPr/>
        <a:lstStyle/>
        <a:p>
          <a:endParaRPr lang="en-IN"/>
        </a:p>
      </dgm:t>
    </dgm:pt>
    <dgm:pt modelId="{6F1FD361-6025-4A68-BF67-730320C60E22}" type="sibTrans" cxnId="{6620DDD3-B55A-48A1-A929-FFCEAF1BAAF5}">
      <dgm:prSet/>
      <dgm:spPr/>
      <dgm:t>
        <a:bodyPr/>
        <a:lstStyle/>
        <a:p>
          <a:endParaRPr lang="en-IN"/>
        </a:p>
      </dgm:t>
    </dgm:pt>
    <dgm:pt modelId="{90102525-7830-4B46-AEB4-4E5612B735A2}">
      <dgm:prSet/>
      <dgm:spPr/>
      <dgm:t>
        <a:bodyPr/>
        <a:lstStyle/>
        <a:p>
          <a:r>
            <a:rPr lang="en-US"/>
            <a:t>Power BI (Data Visualization + BI)</a:t>
          </a:r>
          <a:endParaRPr lang="en-IN"/>
        </a:p>
      </dgm:t>
    </dgm:pt>
    <dgm:pt modelId="{C1E60916-3BC3-412D-94B5-6AB0E9F81AFD}" type="parTrans" cxnId="{B0797868-CD1E-43E8-93FA-5832CC9DB08F}">
      <dgm:prSet/>
      <dgm:spPr/>
      <dgm:t>
        <a:bodyPr/>
        <a:lstStyle/>
        <a:p>
          <a:endParaRPr lang="en-IN"/>
        </a:p>
      </dgm:t>
    </dgm:pt>
    <dgm:pt modelId="{F7A30DA6-45DC-4E11-BC54-D4E61F7585A7}" type="sibTrans" cxnId="{B0797868-CD1E-43E8-93FA-5832CC9DB08F}">
      <dgm:prSet/>
      <dgm:spPr/>
      <dgm:t>
        <a:bodyPr/>
        <a:lstStyle/>
        <a:p>
          <a:endParaRPr lang="en-IN"/>
        </a:p>
      </dgm:t>
    </dgm:pt>
    <dgm:pt modelId="{E3486A83-31D9-416E-836A-DADDAAF16866}">
      <dgm:prSet/>
      <dgm:spPr/>
      <dgm:t>
        <a:bodyPr/>
        <a:lstStyle/>
        <a:p>
          <a:r>
            <a:rPr lang="en-IN"/>
            <a:t>Tableau (Advanced Visualization)</a:t>
          </a:r>
        </a:p>
      </dgm:t>
    </dgm:pt>
    <dgm:pt modelId="{06867197-29F2-4648-A38C-A6AFE5B32F76}" type="parTrans" cxnId="{4CEF2F05-8BBD-4546-A5FD-44943E51C8B7}">
      <dgm:prSet/>
      <dgm:spPr/>
      <dgm:t>
        <a:bodyPr/>
        <a:lstStyle/>
        <a:p>
          <a:endParaRPr lang="en-IN"/>
        </a:p>
      </dgm:t>
    </dgm:pt>
    <dgm:pt modelId="{7407E32B-F077-43FF-B55D-46EBBD0FDF65}" type="sibTrans" cxnId="{4CEF2F05-8BBD-4546-A5FD-44943E51C8B7}">
      <dgm:prSet/>
      <dgm:spPr/>
      <dgm:t>
        <a:bodyPr/>
        <a:lstStyle/>
        <a:p>
          <a:endParaRPr lang="en-IN"/>
        </a:p>
      </dgm:t>
    </dgm:pt>
    <dgm:pt modelId="{7B0D2102-3B36-4C84-8828-2AAFF9AB499C}">
      <dgm:prSet/>
      <dgm:spPr/>
      <dgm:t>
        <a:bodyPr/>
        <a:lstStyle/>
        <a:p>
          <a:r>
            <a:rPr lang="en-IN"/>
            <a:t>Python (Matplotlib, Seaborn, Plotly)</a:t>
          </a:r>
        </a:p>
      </dgm:t>
    </dgm:pt>
    <dgm:pt modelId="{1A4FFA6D-C6E6-406B-A192-8EF81849D431}" type="parTrans" cxnId="{B8C6D572-5350-400E-9170-27F44FD40238}">
      <dgm:prSet/>
      <dgm:spPr/>
      <dgm:t>
        <a:bodyPr/>
        <a:lstStyle/>
        <a:p>
          <a:endParaRPr lang="en-IN"/>
        </a:p>
      </dgm:t>
    </dgm:pt>
    <dgm:pt modelId="{DED15169-0142-4DE4-B49E-09879EED067B}" type="sibTrans" cxnId="{B8C6D572-5350-400E-9170-27F44FD40238}">
      <dgm:prSet/>
      <dgm:spPr/>
      <dgm:t>
        <a:bodyPr/>
        <a:lstStyle/>
        <a:p>
          <a:endParaRPr lang="en-IN"/>
        </a:p>
      </dgm:t>
    </dgm:pt>
    <dgm:pt modelId="{DE4EC661-3D2B-40B3-A4B1-A5D6EFA7C0CB}">
      <dgm:prSet/>
      <dgm:spPr/>
      <dgm:t>
        <a:bodyPr/>
        <a:lstStyle/>
        <a:p>
          <a:r>
            <a:rPr lang="en-IN"/>
            <a:t>Qlik Sense </a:t>
          </a:r>
        </a:p>
      </dgm:t>
    </dgm:pt>
    <dgm:pt modelId="{98CD1F69-48CB-434C-BDBB-DC9C4C39AEA7}" type="parTrans" cxnId="{E10E27B7-E674-43EE-89A9-687FD56FAF17}">
      <dgm:prSet/>
      <dgm:spPr/>
      <dgm:t>
        <a:bodyPr/>
        <a:lstStyle/>
        <a:p>
          <a:endParaRPr lang="en-IN"/>
        </a:p>
      </dgm:t>
    </dgm:pt>
    <dgm:pt modelId="{A5B7D566-52DD-4A86-B3B3-6BCFEE9FA015}" type="sibTrans" cxnId="{E10E27B7-E674-43EE-89A9-687FD56FAF17}">
      <dgm:prSet/>
      <dgm:spPr/>
      <dgm:t>
        <a:bodyPr/>
        <a:lstStyle/>
        <a:p>
          <a:endParaRPr lang="en-IN"/>
        </a:p>
      </dgm:t>
    </dgm:pt>
    <dgm:pt modelId="{8DA6800E-B1F4-4E62-A1FB-0B57DFAD3CE7}">
      <dgm:prSet/>
      <dgm:spPr/>
      <dgm:t>
        <a:bodyPr/>
        <a:lstStyle/>
        <a:p>
          <a:r>
            <a:rPr lang="en-IN"/>
            <a:t>SAS Visual Analytics</a:t>
          </a:r>
        </a:p>
      </dgm:t>
    </dgm:pt>
    <dgm:pt modelId="{C59FD008-B566-4519-90DE-BE3DFACEE657}" type="parTrans" cxnId="{50063286-2E54-42EC-89C7-1BFE34956343}">
      <dgm:prSet/>
      <dgm:spPr/>
      <dgm:t>
        <a:bodyPr/>
        <a:lstStyle/>
        <a:p>
          <a:endParaRPr lang="en-IN"/>
        </a:p>
      </dgm:t>
    </dgm:pt>
    <dgm:pt modelId="{DEC08233-71A9-4B3F-816D-2B7942C23352}" type="sibTrans" cxnId="{50063286-2E54-42EC-89C7-1BFE34956343}">
      <dgm:prSet/>
      <dgm:spPr/>
      <dgm:t>
        <a:bodyPr/>
        <a:lstStyle/>
        <a:p>
          <a:endParaRPr lang="en-IN"/>
        </a:p>
      </dgm:t>
    </dgm:pt>
    <dgm:pt modelId="{167FEE6E-1FB4-432A-AE27-64A42AB7FACD}">
      <dgm:prSet/>
      <dgm:spPr/>
      <dgm:t>
        <a:bodyPr/>
        <a:lstStyle/>
        <a:p>
          <a:r>
            <a:rPr lang="en-IN"/>
            <a:t>Zoho Analytics( Online)</a:t>
          </a:r>
        </a:p>
      </dgm:t>
    </dgm:pt>
    <dgm:pt modelId="{0D267F97-71FD-45B4-A58A-4A8D632DC433}" type="parTrans" cxnId="{D5361DCD-C871-4E2F-B9B9-B9797709CAC4}">
      <dgm:prSet/>
      <dgm:spPr/>
      <dgm:t>
        <a:bodyPr/>
        <a:lstStyle/>
        <a:p>
          <a:endParaRPr lang="en-IN"/>
        </a:p>
      </dgm:t>
    </dgm:pt>
    <dgm:pt modelId="{8AD6B519-EF48-4455-AE5F-BCF6AA172C69}" type="sibTrans" cxnId="{D5361DCD-C871-4E2F-B9B9-B9797709CAC4}">
      <dgm:prSet/>
      <dgm:spPr/>
      <dgm:t>
        <a:bodyPr/>
        <a:lstStyle/>
        <a:p>
          <a:endParaRPr lang="en-IN"/>
        </a:p>
      </dgm:t>
    </dgm:pt>
    <dgm:pt modelId="{6B51A2E6-6022-4106-9AEA-6582EC0AF68E}">
      <dgm:prSet/>
      <dgm:spPr/>
      <dgm:t>
        <a:bodyPr/>
        <a:lstStyle/>
        <a:p>
          <a:r>
            <a:rPr lang="en-IN"/>
            <a:t>Infogram</a:t>
          </a:r>
        </a:p>
      </dgm:t>
    </dgm:pt>
    <dgm:pt modelId="{ECE1E812-891A-4AA1-93AA-E36EF2619DC9}" type="parTrans" cxnId="{175AE06F-D50D-41CF-920E-78002DECEFBE}">
      <dgm:prSet/>
      <dgm:spPr/>
      <dgm:t>
        <a:bodyPr/>
        <a:lstStyle/>
        <a:p>
          <a:endParaRPr lang="en-IN"/>
        </a:p>
      </dgm:t>
    </dgm:pt>
    <dgm:pt modelId="{C5579798-0126-4789-8F51-5D7BD05E2F87}" type="sibTrans" cxnId="{175AE06F-D50D-41CF-920E-78002DECEFBE}">
      <dgm:prSet/>
      <dgm:spPr/>
      <dgm:t>
        <a:bodyPr/>
        <a:lstStyle/>
        <a:p>
          <a:endParaRPr lang="en-IN"/>
        </a:p>
      </dgm:t>
    </dgm:pt>
    <dgm:pt modelId="{CEF89C82-C6CE-4508-B996-D06C08799E45}" type="pres">
      <dgm:prSet presAssocID="{23406939-CFCF-4150-A5AB-9C3856448B50}" presName="Name0" presStyleCnt="0">
        <dgm:presLayoutVars>
          <dgm:dir/>
          <dgm:resizeHandles val="exact"/>
        </dgm:presLayoutVars>
      </dgm:prSet>
      <dgm:spPr/>
    </dgm:pt>
    <dgm:pt modelId="{378274FE-4F64-44C9-88A6-21CDDB0F4CC1}" type="pres">
      <dgm:prSet presAssocID="{23406939-CFCF-4150-A5AB-9C3856448B50}" presName="fgShape" presStyleLbl="fgShp" presStyleIdx="0" presStyleCnt="1"/>
      <dgm:spPr/>
    </dgm:pt>
    <dgm:pt modelId="{E45AF56C-F0AF-4816-A48A-4378C3E9BCAB}" type="pres">
      <dgm:prSet presAssocID="{23406939-CFCF-4150-A5AB-9C3856448B50}" presName="linComp" presStyleCnt="0"/>
      <dgm:spPr/>
    </dgm:pt>
    <dgm:pt modelId="{25CEAF6E-FB3E-4C3A-9CC6-6110C87300B2}" type="pres">
      <dgm:prSet presAssocID="{ED746D0E-6927-4305-82CC-58EEE38AAE0F}" presName="compNode" presStyleCnt="0"/>
      <dgm:spPr/>
    </dgm:pt>
    <dgm:pt modelId="{0112C41A-9A96-40E6-A09F-E186DDAB37D9}" type="pres">
      <dgm:prSet presAssocID="{ED746D0E-6927-4305-82CC-58EEE38AAE0F}" presName="bkgdShape" presStyleLbl="node1" presStyleIdx="0" presStyleCnt="8"/>
      <dgm:spPr/>
    </dgm:pt>
    <dgm:pt modelId="{8A0829C1-BA52-4680-8158-B182C00D8E07}" type="pres">
      <dgm:prSet presAssocID="{ED746D0E-6927-4305-82CC-58EEE38AAE0F}" presName="nodeTx" presStyleLbl="node1" presStyleIdx="0" presStyleCnt="8">
        <dgm:presLayoutVars>
          <dgm:bulletEnabled val="1"/>
        </dgm:presLayoutVars>
      </dgm:prSet>
      <dgm:spPr/>
    </dgm:pt>
    <dgm:pt modelId="{98FCEAE0-11DD-49DB-BE16-652752556192}" type="pres">
      <dgm:prSet presAssocID="{ED746D0E-6927-4305-82CC-58EEE38AAE0F}" presName="invisiNode" presStyleLbl="node1" presStyleIdx="0" presStyleCnt="8"/>
      <dgm:spPr/>
    </dgm:pt>
    <dgm:pt modelId="{8A33D1D9-9A81-4C5D-8280-2064B06A9F29}" type="pres">
      <dgm:prSet presAssocID="{ED746D0E-6927-4305-82CC-58EEE38AAE0F}" presName="imagNode" presStyleLbl="fgImgPlace1" presStyleIdx="0" presStyleCnt="8"/>
      <dgm:spPr>
        <a:blipFill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25F9148D-7C17-4A5D-9D31-F3C96CD5BA34}" type="pres">
      <dgm:prSet presAssocID="{6F1FD361-6025-4A68-BF67-730320C60E22}" presName="sibTrans" presStyleLbl="sibTrans2D1" presStyleIdx="0" presStyleCnt="0"/>
      <dgm:spPr/>
    </dgm:pt>
    <dgm:pt modelId="{791B6EDC-A5D8-481E-A8A5-29CB82C3575F}" type="pres">
      <dgm:prSet presAssocID="{90102525-7830-4B46-AEB4-4E5612B735A2}" presName="compNode" presStyleCnt="0"/>
      <dgm:spPr/>
    </dgm:pt>
    <dgm:pt modelId="{1F7A9139-E3D3-4116-AF96-2A120B954889}" type="pres">
      <dgm:prSet presAssocID="{90102525-7830-4B46-AEB4-4E5612B735A2}" presName="bkgdShape" presStyleLbl="node1" presStyleIdx="1" presStyleCnt="8"/>
      <dgm:spPr/>
    </dgm:pt>
    <dgm:pt modelId="{67532E4C-DE67-4509-80B1-DD3E122740DD}" type="pres">
      <dgm:prSet presAssocID="{90102525-7830-4B46-AEB4-4E5612B735A2}" presName="nodeTx" presStyleLbl="node1" presStyleIdx="1" presStyleCnt="8">
        <dgm:presLayoutVars>
          <dgm:bulletEnabled val="1"/>
        </dgm:presLayoutVars>
      </dgm:prSet>
      <dgm:spPr/>
    </dgm:pt>
    <dgm:pt modelId="{93C67B2D-F5BA-45B4-80F2-3BF442BC44CF}" type="pres">
      <dgm:prSet presAssocID="{90102525-7830-4B46-AEB4-4E5612B735A2}" presName="invisiNode" presStyleLbl="node1" presStyleIdx="1" presStyleCnt="8"/>
      <dgm:spPr/>
    </dgm:pt>
    <dgm:pt modelId="{AD2FE99E-24D6-45AD-A1FB-2C7DA7EFC6A5}" type="pres">
      <dgm:prSet presAssocID="{90102525-7830-4B46-AEB4-4E5612B735A2}" presName="imagNode" presStyleLbl="fgImgPlace1" presStyleIdx="1" presStyleCnt="8"/>
      <dgm:spPr>
        <a:blipFill>
          <a:blip xmlns:r="http://schemas.openxmlformats.org/officeDocument/2006/relationships" r:embed="rId2"/>
          <a:srcRect/>
          <a:stretch>
            <a:fillRect t="-9000" b="-9000"/>
          </a:stretch>
        </a:blipFill>
      </dgm:spPr>
    </dgm:pt>
    <dgm:pt modelId="{D7C51A49-8C37-4EF1-9191-BE66355D32D6}" type="pres">
      <dgm:prSet presAssocID="{F7A30DA6-45DC-4E11-BC54-D4E61F7585A7}" presName="sibTrans" presStyleLbl="sibTrans2D1" presStyleIdx="0" presStyleCnt="0"/>
      <dgm:spPr/>
    </dgm:pt>
    <dgm:pt modelId="{B9D61BEE-2BE9-4DA2-A2A2-FD3DD6F1CD90}" type="pres">
      <dgm:prSet presAssocID="{E3486A83-31D9-416E-836A-DADDAAF16866}" presName="compNode" presStyleCnt="0"/>
      <dgm:spPr/>
    </dgm:pt>
    <dgm:pt modelId="{68A029D1-5606-4058-8D49-83B9E20B7EA7}" type="pres">
      <dgm:prSet presAssocID="{E3486A83-31D9-416E-836A-DADDAAF16866}" presName="bkgdShape" presStyleLbl="node1" presStyleIdx="2" presStyleCnt="8"/>
      <dgm:spPr/>
    </dgm:pt>
    <dgm:pt modelId="{F1994388-483C-425B-BE0D-5A6B4CA60A37}" type="pres">
      <dgm:prSet presAssocID="{E3486A83-31D9-416E-836A-DADDAAF16866}" presName="nodeTx" presStyleLbl="node1" presStyleIdx="2" presStyleCnt="8">
        <dgm:presLayoutVars>
          <dgm:bulletEnabled val="1"/>
        </dgm:presLayoutVars>
      </dgm:prSet>
      <dgm:spPr/>
    </dgm:pt>
    <dgm:pt modelId="{34B5AA21-8895-4BF1-A6EC-30EF808FA08D}" type="pres">
      <dgm:prSet presAssocID="{E3486A83-31D9-416E-836A-DADDAAF16866}" presName="invisiNode" presStyleLbl="node1" presStyleIdx="2" presStyleCnt="8"/>
      <dgm:spPr/>
    </dgm:pt>
    <dgm:pt modelId="{89BB18A9-A1FB-4DBE-BF1A-66467940C759}" type="pres">
      <dgm:prSet presAssocID="{E3486A83-31D9-416E-836A-DADDAAF16866}" presName="imagNode" presStyleLbl="fgImgPlace1" presStyleIdx="2" presStyleCnt="8"/>
      <dgm:spPr>
        <a:blipFill>
          <a:blip xmlns:r="http://schemas.openxmlformats.org/officeDocument/2006/relationships" r:embed="rId3"/>
          <a:srcRect/>
          <a:stretch>
            <a:fillRect l="-186000" r="-186000"/>
          </a:stretch>
        </a:blipFill>
      </dgm:spPr>
    </dgm:pt>
    <dgm:pt modelId="{37C7B5C8-9668-4B51-8328-6A96F1DA31E6}" type="pres">
      <dgm:prSet presAssocID="{7407E32B-F077-43FF-B55D-46EBBD0FDF65}" presName="sibTrans" presStyleLbl="sibTrans2D1" presStyleIdx="0" presStyleCnt="0"/>
      <dgm:spPr/>
    </dgm:pt>
    <dgm:pt modelId="{E534514B-6031-41AB-A595-194B85ACCC44}" type="pres">
      <dgm:prSet presAssocID="{7B0D2102-3B36-4C84-8828-2AAFF9AB499C}" presName="compNode" presStyleCnt="0"/>
      <dgm:spPr/>
    </dgm:pt>
    <dgm:pt modelId="{94A7FBA7-628C-456F-B731-518FEC17D65C}" type="pres">
      <dgm:prSet presAssocID="{7B0D2102-3B36-4C84-8828-2AAFF9AB499C}" presName="bkgdShape" presStyleLbl="node1" presStyleIdx="3" presStyleCnt="8"/>
      <dgm:spPr/>
    </dgm:pt>
    <dgm:pt modelId="{F7337586-66F1-42F8-A233-13E497DEAEBE}" type="pres">
      <dgm:prSet presAssocID="{7B0D2102-3B36-4C84-8828-2AAFF9AB499C}" presName="nodeTx" presStyleLbl="node1" presStyleIdx="3" presStyleCnt="8">
        <dgm:presLayoutVars>
          <dgm:bulletEnabled val="1"/>
        </dgm:presLayoutVars>
      </dgm:prSet>
      <dgm:spPr/>
    </dgm:pt>
    <dgm:pt modelId="{0155174D-7105-4BAA-812E-2E860312B7ED}" type="pres">
      <dgm:prSet presAssocID="{7B0D2102-3B36-4C84-8828-2AAFF9AB499C}" presName="invisiNode" presStyleLbl="node1" presStyleIdx="3" presStyleCnt="8"/>
      <dgm:spPr/>
    </dgm:pt>
    <dgm:pt modelId="{3BC96956-16C7-4D8E-9C2F-1042FD4E602B}" type="pres">
      <dgm:prSet presAssocID="{7B0D2102-3B36-4C84-8828-2AAFF9AB499C}" presName="imagNode" presStyleLbl="fgImgPlace1" presStyleIdx="3" presStyleCnt="8"/>
      <dgm:spPr>
        <a:blipFill>
          <a:blip xmlns:r="http://schemas.openxmlformats.org/officeDocument/2006/relationships" r:embed="rId4"/>
          <a:srcRect/>
          <a:stretch>
            <a:fillRect l="-4000" r="-4000"/>
          </a:stretch>
        </a:blipFill>
      </dgm:spPr>
    </dgm:pt>
    <dgm:pt modelId="{F1B31598-DD61-433F-BBDA-442E6EC66522}" type="pres">
      <dgm:prSet presAssocID="{DED15169-0142-4DE4-B49E-09879EED067B}" presName="sibTrans" presStyleLbl="sibTrans2D1" presStyleIdx="0" presStyleCnt="0"/>
      <dgm:spPr/>
    </dgm:pt>
    <dgm:pt modelId="{FC8DA3FC-8DAA-4ED2-BC2C-A26678F1D89D}" type="pres">
      <dgm:prSet presAssocID="{DE4EC661-3D2B-40B3-A4B1-A5D6EFA7C0CB}" presName="compNode" presStyleCnt="0"/>
      <dgm:spPr/>
    </dgm:pt>
    <dgm:pt modelId="{E98DF581-0638-418A-B9F0-1E9F4E01F616}" type="pres">
      <dgm:prSet presAssocID="{DE4EC661-3D2B-40B3-A4B1-A5D6EFA7C0CB}" presName="bkgdShape" presStyleLbl="node1" presStyleIdx="4" presStyleCnt="8"/>
      <dgm:spPr/>
    </dgm:pt>
    <dgm:pt modelId="{E85054FE-366B-4287-B7A3-9688A789421E}" type="pres">
      <dgm:prSet presAssocID="{DE4EC661-3D2B-40B3-A4B1-A5D6EFA7C0CB}" presName="nodeTx" presStyleLbl="node1" presStyleIdx="4" presStyleCnt="8">
        <dgm:presLayoutVars>
          <dgm:bulletEnabled val="1"/>
        </dgm:presLayoutVars>
      </dgm:prSet>
      <dgm:spPr/>
    </dgm:pt>
    <dgm:pt modelId="{F9F258ED-D59B-4210-AF52-C8DAEDE95F0B}" type="pres">
      <dgm:prSet presAssocID="{DE4EC661-3D2B-40B3-A4B1-A5D6EFA7C0CB}" presName="invisiNode" presStyleLbl="node1" presStyleIdx="4" presStyleCnt="8"/>
      <dgm:spPr/>
    </dgm:pt>
    <dgm:pt modelId="{90A37260-18D8-42F5-A4A8-9ED8927EA5DD}" type="pres">
      <dgm:prSet presAssocID="{DE4EC661-3D2B-40B3-A4B1-A5D6EFA7C0CB}" presName="imagNode" presStyleLbl="fgImgPlace1" presStyleIdx="4" presStyleCnt="8"/>
      <dgm:spPr>
        <a:blipFill>
          <a:blip xmlns:r="http://schemas.openxmlformats.org/officeDocument/2006/relationships" r:embed="rId5"/>
          <a:srcRect/>
          <a:stretch>
            <a:fillRect t="-17000" b="-17000"/>
          </a:stretch>
        </a:blipFill>
      </dgm:spPr>
    </dgm:pt>
    <dgm:pt modelId="{B5DBC5B1-AA36-4161-8FFF-BB5529431E00}" type="pres">
      <dgm:prSet presAssocID="{A5B7D566-52DD-4A86-B3B3-6BCFEE9FA015}" presName="sibTrans" presStyleLbl="sibTrans2D1" presStyleIdx="0" presStyleCnt="0"/>
      <dgm:spPr/>
    </dgm:pt>
    <dgm:pt modelId="{EA653724-D208-4314-B69D-47A53A2F3BC6}" type="pres">
      <dgm:prSet presAssocID="{8DA6800E-B1F4-4E62-A1FB-0B57DFAD3CE7}" presName="compNode" presStyleCnt="0"/>
      <dgm:spPr/>
    </dgm:pt>
    <dgm:pt modelId="{D4CA5AAF-DB23-45AE-89D8-AC9113E28243}" type="pres">
      <dgm:prSet presAssocID="{8DA6800E-B1F4-4E62-A1FB-0B57DFAD3CE7}" presName="bkgdShape" presStyleLbl="node1" presStyleIdx="5" presStyleCnt="8"/>
      <dgm:spPr/>
    </dgm:pt>
    <dgm:pt modelId="{260436B2-8553-4BC4-8E0E-F7CCF3E600E9}" type="pres">
      <dgm:prSet presAssocID="{8DA6800E-B1F4-4E62-A1FB-0B57DFAD3CE7}" presName="nodeTx" presStyleLbl="node1" presStyleIdx="5" presStyleCnt="8">
        <dgm:presLayoutVars>
          <dgm:bulletEnabled val="1"/>
        </dgm:presLayoutVars>
      </dgm:prSet>
      <dgm:spPr/>
    </dgm:pt>
    <dgm:pt modelId="{CD41D268-7A48-4629-A12D-4A7A10F81488}" type="pres">
      <dgm:prSet presAssocID="{8DA6800E-B1F4-4E62-A1FB-0B57DFAD3CE7}" presName="invisiNode" presStyleLbl="node1" presStyleIdx="5" presStyleCnt="8"/>
      <dgm:spPr/>
    </dgm:pt>
    <dgm:pt modelId="{F28D0B88-C769-4B4B-A2A2-010DBB3C4437}" type="pres">
      <dgm:prSet presAssocID="{8DA6800E-B1F4-4E62-A1FB-0B57DFAD3CE7}" presName="imagNode" presStyleLbl="fgImgPlace1" presStyleIdx="5" presStyleCnt="8"/>
      <dgm:spPr>
        <a:blipFill>
          <a:blip xmlns:r="http://schemas.openxmlformats.org/officeDocument/2006/relationships" r:embed="rId6"/>
          <a:srcRect/>
          <a:stretch>
            <a:fillRect l="-72000" r="-72000"/>
          </a:stretch>
        </a:blipFill>
      </dgm:spPr>
    </dgm:pt>
    <dgm:pt modelId="{BC5FE8DE-2AF5-457F-AD45-5F08545E5717}" type="pres">
      <dgm:prSet presAssocID="{DEC08233-71A9-4B3F-816D-2B7942C23352}" presName="sibTrans" presStyleLbl="sibTrans2D1" presStyleIdx="0" presStyleCnt="0"/>
      <dgm:spPr/>
    </dgm:pt>
    <dgm:pt modelId="{A7DA232F-7432-4ADB-BF70-1E2822453999}" type="pres">
      <dgm:prSet presAssocID="{167FEE6E-1FB4-432A-AE27-64A42AB7FACD}" presName="compNode" presStyleCnt="0"/>
      <dgm:spPr/>
    </dgm:pt>
    <dgm:pt modelId="{B03D2E0D-5C1A-4A4A-9378-384299CBC379}" type="pres">
      <dgm:prSet presAssocID="{167FEE6E-1FB4-432A-AE27-64A42AB7FACD}" presName="bkgdShape" presStyleLbl="node1" presStyleIdx="6" presStyleCnt="8"/>
      <dgm:spPr/>
    </dgm:pt>
    <dgm:pt modelId="{51E1B4FB-8D7F-4C98-90AF-58BE79386958}" type="pres">
      <dgm:prSet presAssocID="{167FEE6E-1FB4-432A-AE27-64A42AB7FACD}" presName="nodeTx" presStyleLbl="node1" presStyleIdx="6" presStyleCnt="8">
        <dgm:presLayoutVars>
          <dgm:bulletEnabled val="1"/>
        </dgm:presLayoutVars>
      </dgm:prSet>
      <dgm:spPr/>
    </dgm:pt>
    <dgm:pt modelId="{F13D3F8B-936A-4AE5-980A-088410DB04AC}" type="pres">
      <dgm:prSet presAssocID="{167FEE6E-1FB4-432A-AE27-64A42AB7FACD}" presName="invisiNode" presStyleLbl="node1" presStyleIdx="6" presStyleCnt="8"/>
      <dgm:spPr/>
    </dgm:pt>
    <dgm:pt modelId="{85A736B8-A786-4265-AEEE-02FEDF933897}" type="pres">
      <dgm:prSet presAssocID="{167FEE6E-1FB4-432A-AE27-64A42AB7FACD}" presName="imagNode" presStyleLbl="fgImgPlace1" presStyleIdx="6" presStyleCnt="8"/>
      <dgm:spPr>
        <a:blipFill>
          <a:blip xmlns:r="http://schemas.openxmlformats.org/officeDocument/2006/relationships" r:embed="rId7"/>
          <a:srcRect/>
          <a:stretch>
            <a:fillRect l="-38000" r="-38000"/>
          </a:stretch>
        </a:blipFill>
      </dgm:spPr>
    </dgm:pt>
    <dgm:pt modelId="{D6861AB2-BC43-4FD2-9611-3BFADDC8DB6E}" type="pres">
      <dgm:prSet presAssocID="{8AD6B519-EF48-4455-AE5F-BCF6AA172C69}" presName="sibTrans" presStyleLbl="sibTrans2D1" presStyleIdx="0" presStyleCnt="0"/>
      <dgm:spPr/>
    </dgm:pt>
    <dgm:pt modelId="{D5921A9A-BC69-4AA8-9C36-320E294E445D}" type="pres">
      <dgm:prSet presAssocID="{6B51A2E6-6022-4106-9AEA-6582EC0AF68E}" presName="compNode" presStyleCnt="0"/>
      <dgm:spPr/>
    </dgm:pt>
    <dgm:pt modelId="{594E7F0A-EBC4-4093-B50A-6BC3FADC477F}" type="pres">
      <dgm:prSet presAssocID="{6B51A2E6-6022-4106-9AEA-6582EC0AF68E}" presName="bkgdShape" presStyleLbl="node1" presStyleIdx="7" presStyleCnt="8"/>
      <dgm:spPr/>
    </dgm:pt>
    <dgm:pt modelId="{B409FE8A-7C85-4840-9190-D3651193FE0D}" type="pres">
      <dgm:prSet presAssocID="{6B51A2E6-6022-4106-9AEA-6582EC0AF68E}" presName="nodeTx" presStyleLbl="node1" presStyleIdx="7" presStyleCnt="8">
        <dgm:presLayoutVars>
          <dgm:bulletEnabled val="1"/>
        </dgm:presLayoutVars>
      </dgm:prSet>
      <dgm:spPr/>
    </dgm:pt>
    <dgm:pt modelId="{E5F6E94D-D44E-4AC0-A05D-5400E53A1E8F}" type="pres">
      <dgm:prSet presAssocID="{6B51A2E6-6022-4106-9AEA-6582EC0AF68E}" presName="invisiNode" presStyleLbl="node1" presStyleIdx="7" presStyleCnt="8"/>
      <dgm:spPr/>
    </dgm:pt>
    <dgm:pt modelId="{AD81A926-62BA-460B-B3A1-43426AE2A0C7}" type="pres">
      <dgm:prSet presAssocID="{6B51A2E6-6022-4106-9AEA-6582EC0AF68E}" presName="imagNode" presStyleLbl="fgImgPlace1" presStyleIdx="7" presStyleCnt="8"/>
      <dgm:spPr>
        <a:blipFill>
          <a:blip xmlns:r="http://schemas.openxmlformats.org/officeDocument/2006/relationships" r:embed="rId8"/>
          <a:srcRect/>
          <a:stretch>
            <a:fillRect l="-42000" r="-42000"/>
          </a:stretch>
        </a:blipFill>
      </dgm:spPr>
    </dgm:pt>
  </dgm:ptLst>
  <dgm:cxnLst>
    <dgm:cxn modelId="{4CEF2F05-8BBD-4546-A5FD-44943E51C8B7}" srcId="{23406939-CFCF-4150-A5AB-9C3856448B50}" destId="{E3486A83-31D9-416E-836A-DADDAAF16866}" srcOrd="2" destOrd="0" parTransId="{06867197-29F2-4648-A38C-A6AFE5B32F76}" sibTransId="{7407E32B-F077-43FF-B55D-46EBBD0FDF65}"/>
    <dgm:cxn modelId="{64E94510-E360-443F-9DC3-6CE331B55926}" type="presOf" srcId="{ED746D0E-6927-4305-82CC-58EEE38AAE0F}" destId="{0112C41A-9A96-40E6-A09F-E186DDAB37D9}" srcOrd="0" destOrd="0" presId="urn:microsoft.com/office/officeart/2005/8/layout/hList7"/>
    <dgm:cxn modelId="{6D5F8C12-17C3-4B36-AA96-EB037078CC84}" type="presOf" srcId="{E3486A83-31D9-416E-836A-DADDAAF16866}" destId="{F1994388-483C-425B-BE0D-5A6B4CA60A37}" srcOrd="1" destOrd="0" presId="urn:microsoft.com/office/officeart/2005/8/layout/hList7"/>
    <dgm:cxn modelId="{5D0E7D20-9525-402F-9DC6-90E1EBE335C0}" type="presOf" srcId="{6B51A2E6-6022-4106-9AEA-6582EC0AF68E}" destId="{594E7F0A-EBC4-4093-B50A-6BC3FADC477F}" srcOrd="0" destOrd="0" presId="urn:microsoft.com/office/officeart/2005/8/layout/hList7"/>
    <dgm:cxn modelId="{123E4D26-D9E7-4DF1-AB52-D6827020AA5E}" type="presOf" srcId="{DE4EC661-3D2B-40B3-A4B1-A5D6EFA7C0CB}" destId="{E85054FE-366B-4287-B7A3-9688A789421E}" srcOrd="1" destOrd="0" presId="urn:microsoft.com/office/officeart/2005/8/layout/hList7"/>
    <dgm:cxn modelId="{0EE67E2C-D59E-45CF-A1A8-AD7C5706BACC}" type="presOf" srcId="{DE4EC661-3D2B-40B3-A4B1-A5D6EFA7C0CB}" destId="{E98DF581-0638-418A-B9F0-1E9F4E01F616}" srcOrd="0" destOrd="0" presId="urn:microsoft.com/office/officeart/2005/8/layout/hList7"/>
    <dgm:cxn modelId="{B2E16339-96F7-426B-8793-5B4AEED088D3}" type="presOf" srcId="{90102525-7830-4B46-AEB4-4E5612B735A2}" destId="{67532E4C-DE67-4509-80B1-DD3E122740DD}" srcOrd="1" destOrd="0" presId="urn:microsoft.com/office/officeart/2005/8/layout/hList7"/>
    <dgm:cxn modelId="{0A603960-321D-4120-AF9B-C3CA5FE89D8B}" type="presOf" srcId="{E3486A83-31D9-416E-836A-DADDAAF16866}" destId="{68A029D1-5606-4058-8D49-83B9E20B7EA7}" srcOrd="0" destOrd="0" presId="urn:microsoft.com/office/officeart/2005/8/layout/hList7"/>
    <dgm:cxn modelId="{51710345-1EE4-4159-8AA9-B8C8AB8661DC}" type="presOf" srcId="{8AD6B519-EF48-4455-AE5F-BCF6AA172C69}" destId="{D6861AB2-BC43-4FD2-9611-3BFADDC8DB6E}" srcOrd="0" destOrd="0" presId="urn:microsoft.com/office/officeart/2005/8/layout/hList7"/>
    <dgm:cxn modelId="{B0797868-CD1E-43E8-93FA-5832CC9DB08F}" srcId="{23406939-CFCF-4150-A5AB-9C3856448B50}" destId="{90102525-7830-4B46-AEB4-4E5612B735A2}" srcOrd="1" destOrd="0" parTransId="{C1E60916-3BC3-412D-94B5-6AB0E9F81AFD}" sibTransId="{F7A30DA6-45DC-4E11-BC54-D4E61F7585A7}"/>
    <dgm:cxn modelId="{D0DB504E-A123-45E7-8E13-148933EAD54A}" type="presOf" srcId="{DEC08233-71A9-4B3F-816D-2B7942C23352}" destId="{BC5FE8DE-2AF5-457F-AD45-5F08545E5717}" srcOrd="0" destOrd="0" presId="urn:microsoft.com/office/officeart/2005/8/layout/hList7"/>
    <dgm:cxn modelId="{175AE06F-D50D-41CF-920E-78002DECEFBE}" srcId="{23406939-CFCF-4150-A5AB-9C3856448B50}" destId="{6B51A2E6-6022-4106-9AEA-6582EC0AF68E}" srcOrd="7" destOrd="0" parTransId="{ECE1E812-891A-4AA1-93AA-E36EF2619DC9}" sibTransId="{C5579798-0126-4789-8F51-5D7BD05E2F87}"/>
    <dgm:cxn modelId="{B8C6D572-5350-400E-9170-27F44FD40238}" srcId="{23406939-CFCF-4150-A5AB-9C3856448B50}" destId="{7B0D2102-3B36-4C84-8828-2AAFF9AB499C}" srcOrd="3" destOrd="0" parTransId="{1A4FFA6D-C6E6-406B-A192-8EF81849D431}" sibTransId="{DED15169-0142-4DE4-B49E-09879EED067B}"/>
    <dgm:cxn modelId="{D8ECEA54-4EFD-49FE-9950-167FFDA99CDD}" type="presOf" srcId="{6B51A2E6-6022-4106-9AEA-6582EC0AF68E}" destId="{B409FE8A-7C85-4840-9190-D3651193FE0D}" srcOrd="1" destOrd="0" presId="urn:microsoft.com/office/officeart/2005/8/layout/hList7"/>
    <dgm:cxn modelId="{F22D2756-ECBC-4749-92D0-2454256C3D13}" type="presOf" srcId="{A5B7D566-52DD-4A86-B3B3-6BCFEE9FA015}" destId="{B5DBC5B1-AA36-4161-8FFF-BB5529431E00}" srcOrd="0" destOrd="0" presId="urn:microsoft.com/office/officeart/2005/8/layout/hList7"/>
    <dgm:cxn modelId="{CA08EC76-9989-40E9-8076-D56E766BEDA6}" type="presOf" srcId="{ED746D0E-6927-4305-82CC-58EEE38AAE0F}" destId="{8A0829C1-BA52-4680-8158-B182C00D8E07}" srcOrd="1" destOrd="0" presId="urn:microsoft.com/office/officeart/2005/8/layout/hList7"/>
    <dgm:cxn modelId="{B103F276-4AE7-4E6D-BE2D-A6124369CD78}" type="presOf" srcId="{6F1FD361-6025-4A68-BF67-730320C60E22}" destId="{25F9148D-7C17-4A5D-9D31-F3C96CD5BA34}" srcOrd="0" destOrd="0" presId="urn:microsoft.com/office/officeart/2005/8/layout/hList7"/>
    <dgm:cxn modelId="{B0DAC858-8400-4B5F-B2D4-FFBC14D63D1A}" type="presOf" srcId="{167FEE6E-1FB4-432A-AE27-64A42AB7FACD}" destId="{B03D2E0D-5C1A-4A4A-9378-384299CBC379}" srcOrd="0" destOrd="0" presId="urn:microsoft.com/office/officeart/2005/8/layout/hList7"/>
    <dgm:cxn modelId="{50063286-2E54-42EC-89C7-1BFE34956343}" srcId="{23406939-CFCF-4150-A5AB-9C3856448B50}" destId="{8DA6800E-B1F4-4E62-A1FB-0B57DFAD3CE7}" srcOrd="5" destOrd="0" parTransId="{C59FD008-B566-4519-90DE-BE3DFACEE657}" sibTransId="{DEC08233-71A9-4B3F-816D-2B7942C23352}"/>
    <dgm:cxn modelId="{A3378CAA-32EC-407B-94E9-111818EB48E4}" type="presOf" srcId="{8DA6800E-B1F4-4E62-A1FB-0B57DFAD3CE7}" destId="{260436B2-8553-4BC4-8E0E-F7CCF3E600E9}" srcOrd="1" destOrd="0" presId="urn:microsoft.com/office/officeart/2005/8/layout/hList7"/>
    <dgm:cxn modelId="{E10E27B7-E674-43EE-89A9-687FD56FAF17}" srcId="{23406939-CFCF-4150-A5AB-9C3856448B50}" destId="{DE4EC661-3D2B-40B3-A4B1-A5D6EFA7C0CB}" srcOrd="4" destOrd="0" parTransId="{98CD1F69-48CB-434C-BDBB-DC9C4C39AEA7}" sibTransId="{A5B7D566-52DD-4A86-B3B3-6BCFEE9FA015}"/>
    <dgm:cxn modelId="{07F3D7BA-8685-4F5C-8A4D-041985985E39}" type="presOf" srcId="{7407E32B-F077-43FF-B55D-46EBBD0FDF65}" destId="{37C7B5C8-9668-4B51-8328-6A96F1DA31E6}" srcOrd="0" destOrd="0" presId="urn:microsoft.com/office/officeart/2005/8/layout/hList7"/>
    <dgm:cxn modelId="{429B5BC5-601B-4159-B293-29B61357DA3B}" type="presOf" srcId="{7B0D2102-3B36-4C84-8828-2AAFF9AB499C}" destId="{94A7FBA7-628C-456F-B731-518FEC17D65C}" srcOrd="0" destOrd="0" presId="urn:microsoft.com/office/officeart/2005/8/layout/hList7"/>
    <dgm:cxn modelId="{0C45ECC9-EE10-4C70-AB41-151D6694B6CB}" type="presOf" srcId="{DED15169-0142-4DE4-B49E-09879EED067B}" destId="{F1B31598-DD61-433F-BBDA-442E6EC66522}" srcOrd="0" destOrd="0" presId="urn:microsoft.com/office/officeart/2005/8/layout/hList7"/>
    <dgm:cxn modelId="{D5361DCD-C871-4E2F-B9B9-B9797709CAC4}" srcId="{23406939-CFCF-4150-A5AB-9C3856448B50}" destId="{167FEE6E-1FB4-432A-AE27-64A42AB7FACD}" srcOrd="6" destOrd="0" parTransId="{0D267F97-71FD-45B4-A58A-4A8D632DC433}" sibTransId="{8AD6B519-EF48-4455-AE5F-BCF6AA172C69}"/>
    <dgm:cxn modelId="{DD27ABCF-2D89-4884-88A7-23F18773F0D6}" type="presOf" srcId="{F7A30DA6-45DC-4E11-BC54-D4E61F7585A7}" destId="{D7C51A49-8C37-4EF1-9191-BE66355D32D6}" srcOrd="0" destOrd="0" presId="urn:microsoft.com/office/officeart/2005/8/layout/hList7"/>
    <dgm:cxn modelId="{6620DDD3-B55A-48A1-A929-FFCEAF1BAAF5}" srcId="{23406939-CFCF-4150-A5AB-9C3856448B50}" destId="{ED746D0E-6927-4305-82CC-58EEE38AAE0F}" srcOrd="0" destOrd="0" parTransId="{DD7A065C-146A-4BDC-8944-E41211907DED}" sibTransId="{6F1FD361-6025-4A68-BF67-730320C60E22}"/>
    <dgm:cxn modelId="{CE1A93D6-9B78-416E-AD79-623BE495D212}" type="presOf" srcId="{90102525-7830-4B46-AEB4-4E5612B735A2}" destId="{1F7A9139-E3D3-4116-AF96-2A120B954889}" srcOrd="0" destOrd="0" presId="urn:microsoft.com/office/officeart/2005/8/layout/hList7"/>
    <dgm:cxn modelId="{2F0A2DDC-C8C5-4996-ACB0-AC8B1599EFF0}" type="presOf" srcId="{167FEE6E-1FB4-432A-AE27-64A42AB7FACD}" destId="{51E1B4FB-8D7F-4C98-90AF-58BE79386958}" srcOrd="1" destOrd="0" presId="urn:microsoft.com/office/officeart/2005/8/layout/hList7"/>
    <dgm:cxn modelId="{200269DC-341C-4E5E-AD28-AE9FE2D52FD7}" type="presOf" srcId="{8DA6800E-B1F4-4E62-A1FB-0B57DFAD3CE7}" destId="{D4CA5AAF-DB23-45AE-89D8-AC9113E28243}" srcOrd="0" destOrd="0" presId="urn:microsoft.com/office/officeart/2005/8/layout/hList7"/>
    <dgm:cxn modelId="{9B8FBEDC-F0CF-4E72-9AF5-8157D0DAAA0B}" type="presOf" srcId="{23406939-CFCF-4150-A5AB-9C3856448B50}" destId="{CEF89C82-C6CE-4508-B996-D06C08799E45}" srcOrd="0" destOrd="0" presId="urn:microsoft.com/office/officeart/2005/8/layout/hList7"/>
    <dgm:cxn modelId="{25A9FBE0-B29C-4CFD-A8FE-8B15D2C4FE6D}" type="presOf" srcId="{7B0D2102-3B36-4C84-8828-2AAFF9AB499C}" destId="{F7337586-66F1-42F8-A233-13E497DEAEBE}" srcOrd="1" destOrd="0" presId="urn:microsoft.com/office/officeart/2005/8/layout/hList7"/>
    <dgm:cxn modelId="{1A2189CF-EDDD-403A-9460-7582D69C1F79}" type="presParOf" srcId="{CEF89C82-C6CE-4508-B996-D06C08799E45}" destId="{378274FE-4F64-44C9-88A6-21CDDB0F4CC1}" srcOrd="0" destOrd="0" presId="urn:microsoft.com/office/officeart/2005/8/layout/hList7"/>
    <dgm:cxn modelId="{88A9682A-0DE0-4D31-B07A-88B71DEB62AC}" type="presParOf" srcId="{CEF89C82-C6CE-4508-B996-D06C08799E45}" destId="{E45AF56C-F0AF-4816-A48A-4378C3E9BCAB}" srcOrd="1" destOrd="0" presId="urn:microsoft.com/office/officeart/2005/8/layout/hList7"/>
    <dgm:cxn modelId="{768F465D-51A0-44B3-90BC-87EAD401BE82}" type="presParOf" srcId="{E45AF56C-F0AF-4816-A48A-4378C3E9BCAB}" destId="{25CEAF6E-FB3E-4C3A-9CC6-6110C87300B2}" srcOrd="0" destOrd="0" presId="urn:microsoft.com/office/officeart/2005/8/layout/hList7"/>
    <dgm:cxn modelId="{E5C5900B-335D-4192-8FF9-3B82D52FBA28}" type="presParOf" srcId="{25CEAF6E-FB3E-4C3A-9CC6-6110C87300B2}" destId="{0112C41A-9A96-40E6-A09F-E186DDAB37D9}" srcOrd="0" destOrd="0" presId="urn:microsoft.com/office/officeart/2005/8/layout/hList7"/>
    <dgm:cxn modelId="{CF66BEEF-DE64-405D-9FA9-48C24E3E69F2}" type="presParOf" srcId="{25CEAF6E-FB3E-4C3A-9CC6-6110C87300B2}" destId="{8A0829C1-BA52-4680-8158-B182C00D8E07}" srcOrd="1" destOrd="0" presId="urn:microsoft.com/office/officeart/2005/8/layout/hList7"/>
    <dgm:cxn modelId="{D429551B-05C3-45FF-9B09-97BCCC10E214}" type="presParOf" srcId="{25CEAF6E-FB3E-4C3A-9CC6-6110C87300B2}" destId="{98FCEAE0-11DD-49DB-BE16-652752556192}" srcOrd="2" destOrd="0" presId="urn:microsoft.com/office/officeart/2005/8/layout/hList7"/>
    <dgm:cxn modelId="{65F6CB34-86B9-40CA-8062-A51DE1B32F1F}" type="presParOf" srcId="{25CEAF6E-FB3E-4C3A-9CC6-6110C87300B2}" destId="{8A33D1D9-9A81-4C5D-8280-2064B06A9F29}" srcOrd="3" destOrd="0" presId="urn:microsoft.com/office/officeart/2005/8/layout/hList7"/>
    <dgm:cxn modelId="{76585F23-64B6-4E30-812D-A2F314B1C9D8}" type="presParOf" srcId="{E45AF56C-F0AF-4816-A48A-4378C3E9BCAB}" destId="{25F9148D-7C17-4A5D-9D31-F3C96CD5BA34}" srcOrd="1" destOrd="0" presId="urn:microsoft.com/office/officeart/2005/8/layout/hList7"/>
    <dgm:cxn modelId="{229182D6-65B1-4D95-A41C-E399B2D964E8}" type="presParOf" srcId="{E45AF56C-F0AF-4816-A48A-4378C3E9BCAB}" destId="{791B6EDC-A5D8-481E-A8A5-29CB82C3575F}" srcOrd="2" destOrd="0" presId="urn:microsoft.com/office/officeart/2005/8/layout/hList7"/>
    <dgm:cxn modelId="{302F7D5C-F9BD-4A9C-8894-7A95A602999C}" type="presParOf" srcId="{791B6EDC-A5D8-481E-A8A5-29CB82C3575F}" destId="{1F7A9139-E3D3-4116-AF96-2A120B954889}" srcOrd="0" destOrd="0" presId="urn:microsoft.com/office/officeart/2005/8/layout/hList7"/>
    <dgm:cxn modelId="{759692AD-ED0C-492B-B214-5189B443B538}" type="presParOf" srcId="{791B6EDC-A5D8-481E-A8A5-29CB82C3575F}" destId="{67532E4C-DE67-4509-80B1-DD3E122740DD}" srcOrd="1" destOrd="0" presId="urn:microsoft.com/office/officeart/2005/8/layout/hList7"/>
    <dgm:cxn modelId="{3E6EE336-67C6-43E8-8021-B66A9277D7BA}" type="presParOf" srcId="{791B6EDC-A5D8-481E-A8A5-29CB82C3575F}" destId="{93C67B2D-F5BA-45B4-80F2-3BF442BC44CF}" srcOrd="2" destOrd="0" presId="urn:microsoft.com/office/officeart/2005/8/layout/hList7"/>
    <dgm:cxn modelId="{53603DA9-D29E-4FAE-BE12-D8AD37360E9F}" type="presParOf" srcId="{791B6EDC-A5D8-481E-A8A5-29CB82C3575F}" destId="{AD2FE99E-24D6-45AD-A1FB-2C7DA7EFC6A5}" srcOrd="3" destOrd="0" presId="urn:microsoft.com/office/officeart/2005/8/layout/hList7"/>
    <dgm:cxn modelId="{4BAB7462-B466-4508-BCAC-E59CC0F1ED19}" type="presParOf" srcId="{E45AF56C-F0AF-4816-A48A-4378C3E9BCAB}" destId="{D7C51A49-8C37-4EF1-9191-BE66355D32D6}" srcOrd="3" destOrd="0" presId="urn:microsoft.com/office/officeart/2005/8/layout/hList7"/>
    <dgm:cxn modelId="{FF23D75A-CC8C-47DB-8BE2-8764B216CFEA}" type="presParOf" srcId="{E45AF56C-F0AF-4816-A48A-4378C3E9BCAB}" destId="{B9D61BEE-2BE9-4DA2-A2A2-FD3DD6F1CD90}" srcOrd="4" destOrd="0" presId="urn:microsoft.com/office/officeart/2005/8/layout/hList7"/>
    <dgm:cxn modelId="{1926552F-98DA-4DE1-B6AC-A4B4BF8A49C3}" type="presParOf" srcId="{B9D61BEE-2BE9-4DA2-A2A2-FD3DD6F1CD90}" destId="{68A029D1-5606-4058-8D49-83B9E20B7EA7}" srcOrd="0" destOrd="0" presId="urn:microsoft.com/office/officeart/2005/8/layout/hList7"/>
    <dgm:cxn modelId="{4BD68F84-09C2-4DCC-9B71-D505900E9256}" type="presParOf" srcId="{B9D61BEE-2BE9-4DA2-A2A2-FD3DD6F1CD90}" destId="{F1994388-483C-425B-BE0D-5A6B4CA60A37}" srcOrd="1" destOrd="0" presId="urn:microsoft.com/office/officeart/2005/8/layout/hList7"/>
    <dgm:cxn modelId="{F6141848-AF35-4D53-B21A-6D0375025A1A}" type="presParOf" srcId="{B9D61BEE-2BE9-4DA2-A2A2-FD3DD6F1CD90}" destId="{34B5AA21-8895-4BF1-A6EC-30EF808FA08D}" srcOrd="2" destOrd="0" presId="urn:microsoft.com/office/officeart/2005/8/layout/hList7"/>
    <dgm:cxn modelId="{B036DCF0-EC83-4E17-8FEE-578C7D1A2F23}" type="presParOf" srcId="{B9D61BEE-2BE9-4DA2-A2A2-FD3DD6F1CD90}" destId="{89BB18A9-A1FB-4DBE-BF1A-66467940C759}" srcOrd="3" destOrd="0" presId="urn:microsoft.com/office/officeart/2005/8/layout/hList7"/>
    <dgm:cxn modelId="{517CD3C4-14AB-4EA0-8E30-94F6F23ABC8F}" type="presParOf" srcId="{E45AF56C-F0AF-4816-A48A-4378C3E9BCAB}" destId="{37C7B5C8-9668-4B51-8328-6A96F1DA31E6}" srcOrd="5" destOrd="0" presId="urn:microsoft.com/office/officeart/2005/8/layout/hList7"/>
    <dgm:cxn modelId="{3610216B-BCBE-4C4B-878A-326B9F0DD1D2}" type="presParOf" srcId="{E45AF56C-F0AF-4816-A48A-4378C3E9BCAB}" destId="{E534514B-6031-41AB-A595-194B85ACCC44}" srcOrd="6" destOrd="0" presId="urn:microsoft.com/office/officeart/2005/8/layout/hList7"/>
    <dgm:cxn modelId="{C8B37C38-1521-4999-ABCF-19A47260FFF0}" type="presParOf" srcId="{E534514B-6031-41AB-A595-194B85ACCC44}" destId="{94A7FBA7-628C-456F-B731-518FEC17D65C}" srcOrd="0" destOrd="0" presId="urn:microsoft.com/office/officeart/2005/8/layout/hList7"/>
    <dgm:cxn modelId="{E4264BC5-D339-49AA-AED0-295CB1C4FCE0}" type="presParOf" srcId="{E534514B-6031-41AB-A595-194B85ACCC44}" destId="{F7337586-66F1-42F8-A233-13E497DEAEBE}" srcOrd="1" destOrd="0" presId="urn:microsoft.com/office/officeart/2005/8/layout/hList7"/>
    <dgm:cxn modelId="{6721EF94-DF11-483A-AF38-2068C15F778C}" type="presParOf" srcId="{E534514B-6031-41AB-A595-194B85ACCC44}" destId="{0155174D-7105-4BAA-812E-2E860312B7ED}" srcOrd="2" destOrd="0" presId="urn:microsoft.com/office/officeart/2005/8/layout/hList7"/>
    <dgm:cxn modelId="{717E6117-241A-4B39-852D-2ECA7550D5CA}" type="presParOf" srcId="{E534514B-6031-41AB-A595-194B85ACCC44}" destId="{3BC96956-16C7-4D8E-9C2F-1042FD4E602B}" srcOrd="3" destOrd="0" presId="urn:microsoft.com/office/officeart/2005/8/layout/hList7"/>
    <dgm:cxn modelId="{2286A804-7F67-45E5-90B1-AB0891F51519}" type="presParOf" srcId="{E45AF56C-F0AF-4816-A48A-4378C3E9BCAB}" destId="{F1B31598-DD61-433F-BBDA-442E6EC66522}" srcOrd="7" destOrd="0" presId="urn:microsoft.com/office/officeart/2005/8/layout/hList7"/>
    <dgm:cxn modelId="{C9772A8B-25BA-4C17-B07A-BEA7F3B50BAD}" type="presParOf" srcId="{E45AF56C-F0AF-4816-A48A-4378C3E9BCAB}" destId="{FC8DA3FC-8DAA-4ED2-BC2C-A26678F1D89D}" srcOrd="8" destOrd="0" presId="urn:microsoft.com/office/officeart/2005/8/layout/hList7"/>
    <dgm:cxn modelId="{332B18B3-7B54-4AB8-8109-C02F0CC5E31C}" type="presParOf" srcId="{FC8DA3FC-8DAA-4ED2-BC2C-A26678F1D89D}" destId="{E98DF581-0638-418A-B9F0-1E9F4E01F616}" srcOrd="0" destOrd="0" presId="urn:microsoft.com/office/officeart/2005/8/layout/hList7"/>
    <dgm:cxn modelId="{735980BF-4D79-497C-96EE-55F4AE9F6E4C}" type="presParOf" srcId="{FC8DA3FC-8DAA-4ED2-BC2C-A26678F1D89D}" destId="{E85054FE-366B-4287-B7A3-9688A789421E}" srcOrd="1" destOrd="0" presId="urn:microsoft.com/office/officeart/2005/8/layout/hList7"/>
    <dgm:cxn modelId="{44BFF0AA-6470-4206-A929-3E25E7FD859C}" type="presParOf" srcId="{FC8DA3FC-8DAA-4ED2-BC2C-A26678F1D89D}" destId="{F9F258ED-D59B-4210-AF52-C8DAEDE95F0B}" srcOrd="2" destOrd="0" presId="urn:microsoft.com/office/officeart/2005/8/layout/hList7"/>
    <dgm:cxn modelId="{388D7B68-5FA3-4A74-B8AB-2B131E32A172}" type="presParOf" srcId="{FC8DA3FC-8DAA-4ED2-BC2C-A26678F1D89D}" destId="{90A37260-18D8-42F5-A4A8-9ED8927EA5DD}" srcOrd="3" destOrd="0" presId="urn:microsoft.com/office/officeart/2005/8/layout/hList7"/>
    <dgm:cxn modelId="{C2CF4D7B-C187-4F0E-A400-8600100B6748}" type="presParOf" srcId="{E45AF56C-F0AF-4816-A48A-4378C3E9BCAB}" destId="{B5DBC5B1-AA36-4161-8FFF-BB5529431E00}" srcOrd="9" destOrd="0" presId="urn:microsoft.com/office/officeart/2005/8/layout/hList7"/>
    <dgm:cxn modelId="{07073980-C5B1-4093-BB07-179C3BB8D9F7}" type="presParOf" srcId="{E45AF56C-F0AF-4816-A48A-4378C3E9BCAB}" destId="{EA653724-D208-4314-B69D-47A53A2F3BC6}" srcOrd="10" destOrd="0" presId="urn:microsoft.com/office/officeart/2005/8/layout/hList7"/>
    <dgm:cxn modelId="{4D4ED57E-9B43-4984-81B8-A6DD3A6450E4}" type="presParOf" srcId="{EA653724-D208-4314-B69D-47A53A2F3BC6}" destId="{D4CA5AAF-DB23-45AE-89D8-AC9113E28243}" srcOrd="0" destOrd="0" presId="urn:microsoft.com/office/officeart/2005/8/layout/hList7"/>
    <dgm:cxn modelId="{24798E9B-9467-41EF-991A-0223146FB9D4}" type="presParOf" srcId="{EA653724-D208-4314-B69D-47A53A2F3BC6}" destId="{260436B2-8553-4BC4-8E0E-F7CCF3E600E9}" srcOrd="1" destOrd="0" presId="urn:microsoft.com/office/officeart/2005/8/layout/hList7"/>
    <dgm:cxn modelId="{200FB7D6-29C6-45B2-AF07-B07BE48A93F7}" type="presParOf" srcId="{EA653724-D208-4314-B69D-47A53A2F3BC6}" destId="{CD41D268-7A48-4629-A12D-4A7A10F81488}" srcOrd="2" destOrd="0" presId="urn:microsoft.com/office/officeart/2005/8/layout/hList7"/>
    <dgm:cxn modelId="{25F3CEF3-7387-418F-94AB-1109241081B3}" type="presParOf" srcId="{EA653724-D208-4314-B69D-47A53A2F3BC6}" destId="{F28D0B88-C769-4B4B-A2A2-010DBB3C4437}" srcOrd="3" destOrd="0" presId="urn:microsoft.com/office/officeart/2005/8/layout/hList7"/>
    <dgm:cxn modelId="{F4DDB215-7338-4717-8407-DF4A81105DF9}" type="presParOf" srcId="{E45AF56C-F0AF-4816-A48A-4378C3E9BCAB}" destId="{BC5FE8DE-2AF5-457F-AD45-5F08545E5717}" srcOrd="11" destOrd="0" presId="urn:microsoft.com/office/officeart/2005/8/layout/hList7"/>
    <dgm:cxn modelId="{6760D6B7-8A2D-4B05-83CF-706EDC589268}" type="presParOf" srcId="{E45AF56C-F0AF-4816-A48A-4378C3E9BCAB}" destId="{A7DA232F-7432-4ADB-BF70-1E2822453999}" srcOrd="12" destOrd="0" presId="urn:microsoft.com/office/officeart/2005/8/layout/hList7"/>
    <dgm:cxn modelId="{0FE897D6-7205-4018-93EA-5C19AC86B283}" type="presParOf" srcId="{A7DA232F-7432-4ADB-BF70-1E2822453999}" destId="{B03D2E0D-5C1A-4A4A-9378-384299CBC379}" srcOrd="0" destOrd="0" presId="urn:microsoft.com/office/officeart/2005/8/layout/hList7"/>
    <dgm:cxn modelId="{6EDEF994-B834-482F-A8EC-128CF604E2BD}" type="presParOf" srcId="{A7DA232F-7432-4ADB-BF70-1E2822453999}" destId="{51E1B4FB-8D7F-4C98-90AF-58BE79386958}" srcOrd="1" destOrd="0" presId="urn:microsoft.com/office/officeart/2005/8/layout/hList7"/>
    <dgm:cxn modelId="{1C2F78BA-7C4A-405A-830B-A0BD9612901F}" type="presParOf" srcId="{A7DA232F-7432-4ADB-BF70-1E2822453999}" destId="{F13D3F8B-936A-4AE5-980A-088410DB04AC}" srcOrd="2" destOrd="0" presId="urn:microsoft.com/office/officeart/2005/8/layout/hList7"/>
    <dgm:cxn modelId="{312B2FF4-ADFB-4451-A23F-0876EF24E12C}" type="presParOf" srcId="{A7DA232F-7432-4ADB-BF70-1E2822453999}" destId="{85A736B8-A786-4265-AEEE-02FEDF933897}" srcOrd="3" destOrd="0" presId="urn:microsoft.com/office/officeart/2005/8/layout/hList7"/>
    <dgm:cxn modelId="{4847751C-B421-4201-97B2-25E153992C81}" type="presParOf" srcId="{E45AF56C-F0AF-4816-A48A-4378C3E9BCAB}" destId="{D6861AB2-BC43-4FD2-9611-3BFADDC8DB6E}" srcOrd="13" destOrd="0" presId="urn:microsoft.com/office/officeart/2005/8/layout/hList7"/>
    <dgm:cxn modelId="{C33B7006-B45E-4B90-B719-89A4EF564732}" type="presParOf" srcId="{E45AF56C-F0AF-4816-A48A-4378C3E9BCAB}" destId="{D5921A9A-BC69-4AA8-9C36-320E294E445D}" srcOrd="14" destOrd="0" presId="urn:microsoft.com/office/officeart/2005/8/layout/hList7"/>
    <dgm:cxn modelId="{79F3D4A7-0E1F-41C8-984F-3A7E11E559BD}" type="presParOf" srcId="{D5921A9A-BC69-4AA8-9C36-320E294E445D}" destId="{594E7F0A-EBC4-4093-B50A-6BC3FADC477F}" srcOrd="0" destOrd="0" presId="urn:microsoft.com/office/officeart/2005/8/layout/hList7"/>
    <dgm:cxn modelId="{0C5CA8FC-2269-4DFF-9391-D922CAFFCED2}" type="presParOf" srcId="{D5921A9A-BC69-4AA8-9C36-320E294E445D}" destId="{B409FE8A-7C85-4840-9190-D3651193FE0D}" srcOrd="1" destOrd="0" presId="urn:microsoft.com/office/officeart/2005/8/layout/hList7"/>
    <dgm:cxn modelId="{D41761B9-2173-4F2A-85E5-FAF5B4196478}" type="presParOf" srcId="{D5921A9A-BC69-4AA8-9C36-320E294E445D}" destId="{E5F6E94D-D44E-4AC0-A05D-5400E53A1E8F}" srcOrd="2" destOrd="0" presId="urn:microsoft.com/office/officeart/2005/8/layout/hList7"/>
    <dgm:cxn modelId="{31F59249-DD38-4B82-9344-0CE0F85F5855}" type="presParOf" srcId="{D5921A9A-BC69-4AA8-9C36-320E294E445D}" destId="{AD81A926-62BA-460B-B3A1-43426AE2A0C7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CDB2EF-BB5A-48A3-A23E-D9DE63E273C7}">
      <dsp:nvSpPr>
        <dsp:cNvPr id="0" name=""/>
        <dsp:cNvSpPr/>
      </dsp:nvSpPr>
      <dsp:spPr>
        <a:xfrm>
          <a:off x="0" y="0"/>
          <a:ext cx="2053828" cy="421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Quick Understanding</a:t>
          </a:r>
        </a:p>
      </dsp:txBody>
      <dsp:txXfrm>
        <a:off x="0" y="1684716"/>
        <a:ext cx="2053828" cy="1684716"/>
      </dsp:txXfrm>
    </dsp:sp>
    <dsp:sp modelId="{D2EFC276-2E12-48C5-9C2F-BF5CE5A9356E}">
      <dsp:nvSpPr>
        <dsp:cNvPr id="0" name=""/>
        <dsp:cNvSpPr/>
      </dsp:nvSpPr>
      <dsp:spPr>
        <a:xfrm>
          <a:off x="325651" y="252707"/>
          <a:ext cx="1402526" cy="1402526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t="-21000" b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FA0209-AEA9-475F-9CF1-EB6423732301}">
      <dsp:nvSpPr>
        <dsp:cNvPr id="0" name=""/>
        <dsp:cNvSpPr/>
      </dsp:nvSpPr>
      <dsp:spPr>
        <a:xfrm>
          <a:off x="2115442" y="0"/>
          <a:ext cx="2053828" cy="421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Better Decision Making</a:t>
          </a:r>
        </a:p>
      </dsp:txBody>
      <dsp:txXfrm>
        <a:off x="2115442" y="1684716"/>
        <a:ext cx="2053828" cy="1684716"/>
      </dsp:txXfrm>
    </dsp:sp>
    <dsp:sp modelId="{55338993-D042-44EE-B56C-CB0F45B7C646}">
      <dsp:nvSpPr>
        <dsp:cNvPr id="0" name=""/>
        <dsp:cNvSpPr/>
      </dsp:nvSpPr>
      <dsp:spPr>
        <a:xfrm>
          <a:off x="2441093" y="252707"/>
          <a:ext cx="1402526" cy="1402526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07619-913A-4711-AF30-44DFF233B699}">
      <dsp:nvSpPr>
        <dsp:cNvPr id="0" name=""/>
        <dsp:cNvSpPr/>
      </dsp:nvSpPr>
      <dsp:spPr>
        <a:xfrm>
          <a:off x="4230885" y="0"/>
          <a:ext cx="2053828" cy="421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Finding Patterns &amp; Trends</a:t>
          </a:r>
        </a:p>
      </dsp:txBody>
      <dsp:txXfrm>
        <a:off x="4230885" y="1684716"/>
        <a:ext cx="2053828" cy="1684716"/>
      </dsp:txXfrm>
    </dsp:sp>
    <dsp:sp modelId="{279C422B-3247-405E-B0A4-7C52E3C8BA88}">
      <dsp:nvSpPr>
        <dsp:cNvPr id="0" name=""/>
        <dsp:cNvSpPr/>
      </dsp:nvSpPr>
      <dsp:spPr>
        <a:xfrm>
          <a:off x="4556536" y="252707"/>
          <a:ext cx="1402526" cy="1402526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29000" r="-2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DF5E9-3316-4CA0-8927-00DEBAAD3C06}">
      <dsp:nvSpPr>
        <dsp:cNvPr id="0" name=""/>
        <dsp:cNvSpPr/>
      </dsp:nvSpPr>
      <dsp:spPr>
        <a:xfrm>
          <a:off x="6346328" y="0"/>
          <a:ext cx="2053828" cy="421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Detecting Outliers / Unusual Points</a:t>
          </a:r>
        </a:p>
      </dsp:txBody>
      <dsp:txXfrm>
        <a:off x="6346328" y="1684716"/>
        <a:ext cx="2053828" cy="1684716"/>
      </dsp:txXfrm>
    </dsp:sp>
    <dsp:sp modelId="{237E8190-BB7D-4FE0-96D7-E6F4621F25D9}">
      <dsp:nvSpPr>
        <dsp:cNvPr id="0" name=""/>
        <dsp:cNvSpPr/>
      </dsp:nvSpPr>
      <dsp:spPr>
        <a:xfrm>
          <a:off x="6626243" y="252707"/>
          <a:ext cx="1402526" cy="1402526"/>
        </a:xfrm>
        <a:prstGeom prst="roundRect">
          <a:avLst/>
        </a:prstGeom>
        <a:blipFill>
          <a:blip xmlns:r="http://schemas.openxmlformats.org/officeDocument/2006/relationships" r:embed="rId4"/>
          <a:srcRect/>
          <a:stretch>
            <a:fillRect l="-12000" r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433C1D-903F-4E84-BAA6-1BB79186F63C}">
      <dsp:nvSpPr>
        <dsp:cNvPr id="0" name=""/>
        <dsp:cNvSpPr/>
      </dsp:nvSpPr>
      <dsp:spPr>
        <a:xfrm>
          <a:off x="8461771" y="0"/>
          <a:ext cx="2053828" cy="42117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Communication &amp; Presentation</a:t>
          </a:r>
        </a:p>
      </dsp:txBody>
      <dsp:txXfrm>
        <a:off x="8461771" y="1684716"/>
        <a:ext cx="2053828" cy="1684716"/>
      </dsp:txXfrm>
    </dsp:sp>
    <dsp:sp modelId="{EBECDBD5-A592-4234-89EC-F9994C12E3CB}">
      <dsp:nvSpPr>
        <dsp:cNvPr id="0" name=""/>
        <dsp:cNvSpPr/>
      </dsp:nvSpPr>
      <dsp:spPr>
        <a:xfrm>
          <a:off x="8787422" y="252707"/>
          <a:ext cx="1402526" cy="1402526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FA48F-4998-4635-ADF1-CFF706AC3F7A}">
      <dsp:nvSpPr>
        <dsp:cNvPr id="0" name=""/>
        <dsp:cNvSpPr/>
      </dsp:nvSpPr>
      <dsp:spPr>
        <a:xfrm>
          <a:off x="420623" y="3369432"/>
          <a:ext cx="9674352" cy="63176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48B795-5711-4F98-91A6-3D605A9DC887}">
      <dsp:nvSpPr>
        <dsp:cNvPr id="0" name=""/>
        <dsp:cNvSpPr/>
      </dsp:nvSpPr>
      <dsp:spPr>
        <a:xfrm>
          <a:off x="1044802" y="4007"/>
          <a:ext cx="2207092" cy="88283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Categorical Data</a:t>
          </a:r>
        </a:p>
      </dsp:txBody>
      <dsp:txXfrm>
        <a:off x="1486220" y="4007"/>
        <a:ext cx="1324256" cy="882836"/>
      </dsp:txXfrm>
    </dsp:sp>
    <dsp:sp modelId="{110D99FA-A91C-49C1-9A32-A3D89CDB733B}">
      <dsp:nvSpPr>
        <dsp:cNvPr id="0" name=""/>
        <dsp:cNvSpPr/>
      </dsp:nvSpPr>
      <dsp:spPr>
        <a:xfrm>
          <a:off x="1044802" y="1010441"/>
          <a:ext cx="2207092" cy="882836"/>
        </a:xfrm>
        <a:prstGeom prst="chevron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Numerical Data</a:t>
          </a:r>
        </a:p>
      </dsp:txBody>
      <dsp:txXfrm>
        <a:off x="1486220" y="1010441"/>
        <a:ext cx="1324256" cy="882836"/>
      </dsp:txXfrm>
    </dsp:sp>
    <dsp:sp modelId="{D0F6BD65-E5EC-484B-866A-984D3DCFEF39}">
      <dsp:nvSpPr>
        <dsp:cNvPr id="0" name=""/>
        <dsp:cNvSpPr/>
      </dsp:nvSpPr>
      <dsp:spPr>
        <a:xfrm>
          <a:off x="1044802" y="2016875"/>
          <a:ext cx="2207092" cy="882836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Time Series Data</a:t>
          </a:r>
        </a:p>
      </dsp:txBody>
      <dsp:txXfrm>
        <a:off x="1486220" y="2016875"/>
        <a:ext cx="1324256" cy="882836"/>
      </dsp:txXfrm>
    </dsp:sp>
    <dsp:sp modelId="{107BF86D-DE68-491F-82B0-79ED18141404}">
      <dsp:nvSpPr>
        <dsp:cNvPr id="0" name=""/>
        <dsp:cNvSpPr/>
      </dsp:nvSpPr>
      <dsp:spPr>
        <a:xfrm>
          <a:off x="1044802" y="3023309"/>
          <a:ext cx="2207092" cy="882836"/>
        </a:xfrm>
        <a:prstGeom prst="chevron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/>
            <a:t>Geospatial Data</a:t>
          </a:r>
        </a:p>
      </dsp:txBody>
      <dsp:txXfrm>
        <a:off x="1486220" y="3023309"/>
        <a:ext cx="1324256" cy="882836"/>
      </dsp:txXfrm>
    </dsp:sp>
    <dsp:sp modelId="{C189368B-F13C-4495-99AF-5FAAC926A8A3}">
      <dsp:nvSpPr>
        <dsp:cNvPr id="0" name=""/>
        <dsp:cNvSpPr/>
      </dsp:nvSpPr>
      <dsp:spPr>
        <a:xfrm>
          <a:off x="1044802" y="4029743"/>
          <a:ext cx="2207092" cy="882836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13335" rIns="0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Hierarchical Data</a:t>
          </a:r>
        </a:p>
      </dsp:txBody>
      <dsp:txXfrm>
        <a:off x="1486220" y="4029743"/>
        <a:ext cx="1324256" cy="8828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220336-DBDB-4B2D-983D-69EF8E0B36C4}">
      <dsp:nvSpPr>
        <dsp:cNvPr id="0" name=""/>
        <dsp:cNvSpPr/>
      </dsp:nvSpPr>
      <dsp:spPr>
        <a:xfrm>
          <a:off x="1912602" y="496"/>
          <a:ext cx="2210249" cy="884099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Represents </a:t>
          </a:r>
          <a:r>
            <a:rPr lang="en-IN" sz="1500" b="1" kern="1200" dirty="0"/>
            <a:t>categories</a:t>
          </a:r>
          <a:r>
            <a:rPr lang="en-IN" sz="1500" kern="1200" dirty="0"/>
            <a:t>, not numbers.</a:t>
          </a:r>
        </a:p>
      </dsp:txBody>
      <dsp:txXfrm>
        <a:off x="2354652" y="496"/>
        <a:ext cx="1326150" cy="884099"/>
      </dsp:txXfrm>
    </dsp:sp>
    <dsp:sp modelId="{97367CA6-E473-4946-8CAC-8C71C2C07E83}">
      <dsp:nvSpPr>
        <dsp:cNvPr id="0" name=""/>
        <dsp:cNvSpPr/>
      </dsp:nvSpPr>
      <dsp:spPr>
        <a:xfrm>
          <a:off x="1912602" y="1008370"/>
          <a:ext cx="2210249" cy="884099"/>
        </a:xfrm>
        <a:prstGeom prst="chevron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 dirty="0"/>
            <a:t>Represents numbers.</a:t>
          </a:r>
        </a:p>
      </dsp:txBody>
      <dsp:txXfrm>
        <a:off x="2354652" y="1008370"/>
        <a:ext cx="1326150" cy="884099"/>
      </dsp:txXfrm>
    </dsp:sp>
    <dsp:sp modelId="{FFE5F14A-1D0E-479B-912E-9729949C656D}">
      <dsp:nvSpPr>
        <dsp:cNvPr id="0" name=""/>
        <dsp:cNvSpPr/>
      </dsp:nvSpPr>
      <dsp:spPr>
        <a:xfrm>
          <a:off x="1912602" y="2016244"/>
          <a:ext cx="2210249" cy="884099"/>
        </a:xfrm>
        <a:prstGeom prst="chevron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Data collected </a:t>
          </a:r>
          <a:r>
            <a:rPr lang="en-IN" sz="1500" b="1" kern="1200"/>
            <a:t>over time</a:t>
          </a:r>
          <a:r>
            <a:rPr lang="en-IN" sz="1500" kern="1200"/>
            <a:t>.</a:t>
          </a:r>
        </a:p>
      </dsp:txBody>
      <dsp:txXfrm>
        <a:off x="2354652" y="2016244"/>
        <a:ext cx="1326150" cy="884099"/>
      </dsp:txXfrm>
    </dsp:sp>
    <dsp:sp modelId="{B5CF9047-DAF4-4CE8-9426-F9D771108A13}">
      <dsp:nvSpPr>
        <dsp:cNvPr id="0" name=""/>
        <dsp:cNvSpPr/>
      </dsp:nvSpPr>
      <dsp:spPr>
        <a:xfrm>
          <a:off x="1912602" y="3024117"/>
          <a:ext cx="2210249" cy="884099"/>
        </a:xfrm>
        <a:prstGeom prst="chevron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related to </a:t>
          </a:r>
          <a:r>
            <a:rPr lang="en-US" sz="1500" b="1" kern="1200" dirty="0"/>
            <a:t>locations or maps</a:t>
          </a:r>
          <a:r>
            <a:rPr lang="en-US" sz="1500" kern="1200" dirty="0"/>
            <a:t>.</a:t>
          </a:r>
          <a:endParaRPr lang="en-IN" sz="1500" kern="1200" dirty="0"/>
        </a:p>
      </dsp:txBody>
      <dsp:txXfrm>
        <a:off x="2354652" y="3024117"/>
        <a:ext cx="1326150" cy="884099"/>
      </dsp:txXfrm>
    </dsp:sp>
    <dsp:sp modelId="{D5C48343-5995-48EE-A5E9-1290B550AFCD}">
      <dsp:nvSpPr>
        <dsp:cNvPr id="0" name=""/>
        <dsp:cNvSpPr/>
      </dsp:nvSpPr>
      <dsp:spPr>
        <a:xfrm>
          <a:off x="1912602" y="4031991"/>
          <a:ext cx="2210249" cy="884099"/>
        </a:xfrm>
        <a:prstGeom prst="chevron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9525" rIns="0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with </a:t>
          </a:r>
          <a:r>
            <a:rPr lang="en-US" sz="1500" b="1" kern="1200" dirty="0"/>
            <a:t>levels</a:t>
          </a:r>
          <a:r>
            <a:rPr lang="en-US" sz="1500" kern="1200" dirty="0"/>
            <a:t> or </a:t>
          </a:r>
          <a:r>
            <a:rPr lang="en-US" sz="1500" b="1" kern="1200" dirty="0"/>
            <a:t>parent-child relationships</a:t>
          </a:r>
          <a:r>
            <a:rPr lang="en-US" sz="1500" kern="1200" dirty="0"/>
            <a:t>.</a:t>
          </a:r>
          <a:endParaRPr lang="en-IN" sz="1500" kern="1200" dirty="0"/>
        </a:p>
      </dsp:txBody>
      <dsp:txXfrm>
        <a:off x="2354652" y="4031991"/>
        <a:ext cx="1326150" cy="8840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BE6828-B061-4752-A10B-0240D765CFAE}">
      <dsp:nvSpPr>
        <dsp:cNvPr id="0" name=""/>
        <dsp:cNvSpPr/>
      </dsp:nvSpPr>
      <dsp:spPr>
        <a:xfrm>
          <a:off x="5153842" y="1286692"/>
          <a:ext cx="1648341" cy="164854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8F485CE4-3418-41D6-9D65-3C78496C6288}">
      <dsp:nvSpPr>
        <dsp:cNvPr id="0" name=""/>
        <dsp:cNvSpPr/>
      </dsp:nvSpPr>
      <dsp:spPr>
        <a:xfrm>
          <a:off x="5033650" y="0"/>
          <a:ext cx="1888724" cy="10107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COMPARISON CHARTS</a:t>
          </a:r>
        </a:p>
      </dsp:txBody>
      <dsp:txXfrm>
        <a:off x="5033650" y="0"/>
        <a:ext cx="1888724" cy="1010756"/>
      </dsp:txXfrm>
    </dsp:sp>
    <dsp:sp modelId="{65DDD8B0-906C-4BF2-93C4-6BD1B59777CD}">
      <dsp:nvSpPr>
        <dsp:cNvPr id="0" name=""/>
        <dsp:cNvSpPr/>
      </dsp:nvSpPr>
      <dsp:spPr>
        <a:xfrm>
          <a:off x="5637355" y="1519166"/>
          <a:ext cx="1648341" cy="164854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108504"/>
                <a:satOff val="-4408"/>
                <a:lumOff val="1075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108504"/>
                <a:satOff val="-4408"/>
                <a:lumOff val="1075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108504"/>
                <a:satOff val="-4408"/>
                <a:lumOff val="1075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2D9E569-C44F-4D42-841B-B9DA473E84CC}">
      <dsp:nvSpPr>
        <dsp:cNvPr id="0" name=""/>
        <dsp:cNvSpPr/>
      </dsp:nvSpPr>
      <dsp:spPr>
        <a:xfrm>
          <a:off x="7488992" y="960218"/>
          <a:ext cx="1785702" cy="11118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 dirty="0"/>
            <a:t>DISTRIBUTION CHARTS</a:t>
          </a:r>
        </a:p>
      </dsp:txBody>
      <dsp:txXfrm>
        <a:off x="7488992" y="960218"/>
        <a:ext cx="1785702" cy="1111831"/>
      </dsp:txXfrm>
    </dsp:sp>
    <dsp:sp modelId="{E7F8596C-5B63-4E51-B5CD-9D64C8B4A202}">
      <dsp:nvSpPr>
        <dsp:cNvPr id="0" name=""/>
        <dsp:cNvSpPr/>
      </dsp:nvSpPr>
      <dsp:spPr>
        <a:xfrm>
          <a:off x="5756173" y="2042232"/>
          <a:ext cx="1648341" cy="164854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217007"/>
                <a:satOff val="-8817"/>
                <a:lumOff val="215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217007"/>
                <a:satOff val="-8817"/>
                <a:lumOff val="215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217007"/>
                <a:satOff val="-8817"/>
                <a:lumOff val="215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01DD84F3-49E8-4D8C-A6F5-84BB69114B11}">
      <dsp:nvSpPr>
        <dsp:cNvPr id="0" name=""/>
        <dsp:cNvSpPr/>
      </dsp:nvSpPr>
      <dsp:spPr>
        <a:xfrm>
          <a:off x="7660694" y="2375277"/>
          <a:ext cx="1751362" cy="11876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RELATIONSHIP CHARTS</a:t>
          </a:r>
        </a:p>
      </dsp:txBody>
      <dsp:txXfrm>
        <a:off x="7660694" y="2375277"/>
        <a:ext cx="1751362" cy="1187638"/>
      </dsp:txXfrm>
    </dsp:sp>
    <dsp:sp modelId="{AC28772B-CB49-41B2-878F-42EF299AD144}">
      <dsp:nvSpPr>
        <dsp:cNvPr id="0" name=""/>
        <dsp:cNvSpPr/>
      </dsp:nvSpPr>
      <dsp:spPr>
        <a:xfrm>
          <a:off x="5421697" y="2461696"/>
          <a:ext cx="1648341" cy="164854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325511"/>
                <a:satOff val="-13225"/>
                <a:lumOff val="3225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325511"/>
                <a:satOff val="-13225"/>
                <a:lumOff val="3225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325511"/>
                <a:satOff val="-13225"/>
                <a:lumOff val="3225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21F701F-81A5-4140-8F1B-5EAC6F00FD00}">
      <dsp:nvSpPr>
        <dsp:cNvPr id="0" name=""/>
        <dsp:cNvSpPr/>
      </dsp:nvSpPr>
      <dsp:spPr>
        <a:xfrm>
          <a:off x="6905204" y="3967218"/>
          <a:ext cx="1888724" cy="10865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COMPOSITION CHARTS</a:t>
          </a:r>
        </a:p>
      </dsp:txBody>
      <dsp:txXfrm>
        <a:off x="6905204" y="3967218"/>
        <a:ext cx="1888724" cy="1086562"/>
      </dsp:txXfrm>
    </dsp:sp>
    <dsp:sp modelId="{69423263-6318-4E93-848E-424ED5EDBA35}">
      <dsp:nvSpPr>
        <dsp:cNvPr id="0" name=""/>
        <dsp:cNvSpPr/>
      </dsp:nvSpPr>
      <dsp:spPr>
        <a:xfrm>
          <a:off x="4885986" y="2461696"/>
          <a:ext cx="1648341" cy="164854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325511"/>
                <a:satOff val="-13225"/>
                <a:lumOff val="32259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325511"/>
                <a:satOff val="-13225"/>
                <a:lumOff val="32259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325511"/>
                <a:satOff val="-13225"/>
                <a:lumOff val="32259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1979C3D-B6D9-458C-B111-929592D82F8B}">
      <dsp:nvSpPr>
        <dsp:cNvPr id="0" name=""/>
        <dsp:cNvSpPr/>
      </dsp:nvSpPr>
      <dsp:spPr>
        <a:xfrm>
          <a:off x="3162096" y="3967218"/>
          <a:ext cx="1888724" cy="108656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TREND CHARTS</a:t>
          </a:r>
        </a:p>
      </dsp:txBody>
      <dsp:txXfrm>
        <a:off x="3162096" y="3967218"/>
        <a:ext cx="1888724" cy="1086562"/>
      </dsp:txXfrm>
    </dsp:sp>
    <dsp:sp modelId="{8F0997DD-F183-4F27-ADAB-20D91CC82F05}">
      <dsp:nvSpPr>
        <dsp:cNvPr id="0" name=""/>
        <dsp:cNvSpPr/>
      </dsp:nvSpPr>
      <dsp:spPr>
        <a:xfrm>
          <a:off x="4551511" y="2042232"/>
          <a:ext cx="1648341" cy="164854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217007"/>
                <a:satOff val="-8817"/>
                <a:lumOff val="21506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217007"/>
                <a:satOff val="-8817"/>
                <a:lumOff val="21506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217007"/>
                <a:satOff val="-8817"/>
                <a:lumOff val="21506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FEA7E1FB-7405-4540-9A0B-B4D8F1E4805A}">
      <dsp:nvSpPr>
        <dsp:cNvPr id="0" name=""/>
        <dsp:cNvSpPr/>
      </dsp:nvSpPr>
      <dsp:spPr>
        <a:xfrm>
          <a:off x="2543968" y="2375277"/>
          <a:ext cx="1751362" cy="1187638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RANKING CHARTS</a:t>
          </a:r>
        </a:p>
      </dsp:txBody>
      <dsp:txXfrm>
        <a:off x="2543968" y="2375277"/>
        <a:ext cx="1751362" cy="1187638"/>
      </dsp:txXfrm>
    </dsp:sp>
    <dsp:sp modelId="{330E36D8-112E-4278-AA22-70C2CBBF6E72}">
      <dsp:nvSpPr>
        <dsp:cNvPr id="0" name=""/>
        <dsp:cNvSpPr/>
      </dsp:nvSpPr>
      <dsp:spPr>
        <a:xfrm>
          <a:off x="4670328" y="1519166"/>
          <a:ext cx="1648341" cy="1648543"/>
        </a:xfrm>
        <a:prstGeom prst="ellipse">
          <a:avLst/>
        </a:prstGeom>
        <a:gradFill rotWithShape="0">
          <a:gsLst>
            <a:gs pos="0">
              <a:schemeClr val="accent6">
                <a:shade val="80000"/>
                <a:alpha val="50000"/>
                <a:hueOff val="108504"/>
                <a:satOff val="-4408"/>
                <a:lumOff val="10753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shade val="80000"/>
                <a:alpha val="50000"/>
                <a:hueOff val="108504"/>
                <a:satOff val="-4408"/>
                <a:lumOff val="10753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shade val="80000"/>
                <a:alpha val="50000"/>
                <a:hueOff val="108504"/>
                <a:satOff val="-4408"/>
                <a:lumOff val="10753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BA1B625-5761-426D-B432-7D0BCD5D9EFC}">
      <dsp:nvSpPr>
        <dsp:cNvPr id="0" name=""/>
        <dsp:cNvSpPr/>
      </dsp:nvSpPr>
      <dsp:spPr>
        <a:xfrm>
          <a:off x="2681330" y="960218"/>
          <a:ext cx="1785702" cy="1111831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300" kern="1200"/>
            <a:t>MAPS (Geographical Visualization)\</a:t>
          </a:r>
        </a:p>
      </dsp:txBody>
      <dsp:txXfrm>
        <a:off x="2681330" y="960218"/>
        <a:ext cx="1785702" cy="111183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12C41A-9A96-40E6-A09F-E186DDAB37D9}">
      <dsp:nvSpPr>
        <dsp:cNvPr id="0" name=""/>
        <dsp:cNvSpPr/>
      </dsp:nvSpPr>
      <dsp:spPr>
        <a:xfrm>
          <a:off x="4519" y="0"/>
          <a:ext cx="1359382" cy="3102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Excel (Beginner Friendly)</a:t>
          </a:r>
        </a:p>
      </dsp:txBody>
      <dsp:txXfrm>
        <a:off x="4519" y="1240806"/>
        <a:ext cx="1359382" cy="1240806"/>
      </dsp:txXfrm>
    </dsp:sp>
    <dsp:sp modelId="{8A33D1D9-9A81-4C5D-8280-2064B06A9F29}">
      <dsp:nvSpPr>
        <dsp:cNvPr id="0" name=""/>
        <dsp:cNvSpPr/>
      </dsp:nvSpPr>
      <dsp:spPr>
        <a:xfrm>
          <a:off x="167725" y="186120"/>
          <a:ext cx="1032970" cy="1032970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F7A9139-E3D3-4116-AF96-2A120B954889}">
      <dsp:nvSpPr>
        <dsp:cNvPr id="0" name=""/>
        <dsp:cNvSpPr/>
      </dsp:nvSpPr>
      <dsp:spPr>
        <a:xfrm>
          <a:off x="1404683" y="0"/>
          <a:ext cx="1359382" cy="3102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Power BI (Data Visualization + BI)</a:t>
          </a:r>
          <a:endParaRPr lang="en-IN" sz="1600" kern="1200"/>
        </a:p>
      </dsp:txBody>
      <dsp:txXfrm>
        <a:off x="1404683" y="1240806"/>
        <a:ext cx="1359382" cy="1240806"/>
      </dsp:txXfrm>
    </dsp:sp>
    <dsp:sp modelId="{AD2FE99E-24D6-45AD-A1FB-2C7DA7EFC6A5}">
      <dsp:nvSpPr>
        <dsp:cNvPr id="0" name=""/>
        <dsp:cNvSpPr/>
      </dsp:nvSpPr>
      <dsp:spPr>
        <a:xfrm>
          <a:off x="1567889" y="186120"/>
          <a:ext cx="1032970" cy="103297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9000" b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A029D1-5606-4058-8D49-83B9E20B7EA7}">
      <dsp:nvSpPr>
        <dsp:cNvPr id="0" name=""/>
        <dsp:cNvSpPr/>
      </dsp:nvSpPr>
      <dsp:spPr>
        <a:xfrm>
          <a:off x="2804847" y="0"/>
          <a:ext cx="1359382" cy="3102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Tableau (Advanced Visualization)</a:t>
          </a:r>
        </a:p>
      </dsp:txBody>
      <dsp:txXfrm>
        <a:off x="2804847" y="1240806"/>
        <a:ext cx="1359382" cy="1240806"/>
      </dsp:txXfrm>
    </dsp:sp>
    <dsp:sp modelId="{89BB18A9-A1FB-4DBE-BF1A-66467940C759}">
      <dsp:nvSpPr>
        <dsp:cNvPr id="0" name=""/>
        <dsp:cNvSpPr/>
      </dsp:nvSpPr>
      <dsp:spPr>
        <a:xfrm>
          <a:off x="2968053" y="186120"/>
          <a:ext cx="1032970" cy="1032970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l="-186000" r="-18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A7FBA7-628C-456F-B731-518FEC17D65C}">
      <dsp:nvSpPr>
        <dsp:cNvPr id="0" name=""/>
        <dsp:cNvSpPr/>
      </dsp:nvSpPr>
      <dsp:spPr>
        <a:xfrm>
          <a:off x="4205011" y="0"/>
          <a:ext cx="1359382" cy="3102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Python (Matplotlib, Seaborn, Plotly)</a:t>
          </a:r>
        </a:p>
      </dsp:txBody>
      <dsp:txXfrm>
        <a:off x="4205011" y="1240806"/>
        <a:ext cx="1359382" cy="1240806"/>
      </dsp:txXfrm>
    </dsp:sp>
    <dsp:sp modelId="{3BC96956-16C7-4D8E-9C2F-1042FD4E602B}">
      <dsp:nvSpPr>
        <dsp:cNvPr id="0" name=""/>
        <dsp:cNvSpPr/>
      </dsp:nvSpPr>
      <dsp:spPr>
        <a:xfrm>
          <a:off x="4368217" y="186120"/>
          <a:ext cx="1032970" cy="1032970"/>
        </a:xfrm>
        <a:prstGeom prst="ellipse">
          <a:avLst/>
        </a:prstGeom>
        <a:blipFill>
          <a:blip xmlns:r="http://schemas.openxmlformats.org/officeDocument/2006/relationships" r:embed="rId4"/>
          <a:srcRect/>
          <a:stretch>
            <a:fillRect l="-4000" r="-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8DF581-0638-418A-B9F0-1E9F4E01F616}">
      <dsp:nvSpPr>
        <dsp:cNvPr id="0" name=""/>
        <dsp:cNvSpPr/>
      </dsp:nvSpPr>
      <dsp:spPr>
        <a:xfrm>
          <a:off x="5605175" y="0"/>
          <a:ext cx="1359382" cy="3102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Qlik Sense </a:t>
          </a:r>
        </a:p>
      </dsp:txBody>
      <dsp:txXfrm>
        <a:off x="5605175" y="1240806"/>
        <a:ext cx="1359382" cy="1240806"/>
      </dsp:txXfrm>
    </dsp:sp>
    <dsp:sp modelId="{90A37260-18D8-42F5-A4A8-9ED8927EA5DD}">
      <dsp:nvSpPr>
        <dsp:cNvPr id="0" name=""/>
        <dsp:cNvSpPr/>
      </dsp:nvSpPr>
      <dsp:spPr>
        <a:xfrm>
          <a:off x="5768381" y="186120"/>
          <a:ext cx="1032970" cy="1032970"/>
        </a:xfrm>
        <a:prstGeom prst="ellipse">
          <a:avLst/>
        </a:prstGeom>
        <a:blipFill>
          <a:blip xmlns:r="http://schemas.openxmlformats.org/officeDocument/2006/relationships" r:embed="rId5"/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CA5AAF-DB23-45AE-89D8-AC9113E28243}">
      <dsp:nvSpPr>
        <dsp:cNvPr id="0" name=""/>
        <dsp:cNvSpPr/>
      </dsp:nvSpPr>
      <dsp:spPr>
        <a:xfrm>
          <a:off x="7005339" y="0"/>
          <a:ext cx="1359382" cy="3102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SAS Visual Analytics</a:t>
          </a:r>
        </a:p>
      </dsp:txBody>
      <dsp:txXfrm>
        <a:off x="7005339" y="1240806"/>
        <a:ext cx="1359382" cy="1240806"/>
      </dsp:txXfrm>
    </dsp:sp>
    <dsp:sp modelId="{F28D0B88-C769-4B4B-A2A2-010DBB3C4437}">
      <dsp:nvSpPr>
        <dsp:cNvPr id="0" name=""/>
        <dsp:cNvSpPr/>
      </dsp:nvSpPr>
      <dsp:spPr>
        <a:xfrm>
          <a:off x="7168545" y="186120"/>
          <a:ext cx="1032970" cy="1032970"/>
        </a:xfrm>
        <a:prstGeom prst="ellipse">
          <a:avLst/>
        </a:prstGeom>
        <a:blipFill>
          <a:blip xmlns:r="http://schemas.openxmlformats.org/officeDocument/2006/relationships" r:embed="rId6"/>
          <a:srcRect/>
          <a:stretch>
            <a:fillRect l="-72000" r="-7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3D2E0D-5C1A-4A4A-9378-384299CBC379}">
      <dsp:nvSpPr>
        <dsp:cNvPr id="0" name=""/>
        <dsp:cNvSpPr/>
      </dsp:nvSpPr>
      <dsp:spPr>
        <a:xfrm>
          <a:off x="8405503" y="0"/>
          <a:ext cx="1359382" cy="3102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Zoho Analytics( Online)</a:t>
          </a:r>
        </a:p>
      </dsp:txBody>
      <dsp:txXfrm>
        <a:off x="8405503" y="1240806"/>
        <a:ext cx="1359382" cy="1240806"/>
      </dsp:txXfrm>
    </dsp:sp>
    <dsp:sp modelId="{85A736B8-A786-4265-AEEE-02FEDF933897}">
      <dsp:nvSpPr>
        <dsp:cNvPr id="0" name=""/>
        <dsp:cNvSpPr/>
      </dsp:nvSpPr>
      <dsp:spPr>
        <a:xfrm>
          <a:off x="8568709" y="186120"/>
          <a:ext cx="1032970" cy="1032970"/>
        </a:xfrm>
        <a:prstGeom prst="ellipse">
          <a:avLst/>
        </a:prstGeom>
        <a:blipFill>
          <a:blip xmlns:r="http://schemas.openxmlformats.org/officeDocument/2006/relationships" r:embed="rId7"/>
          <a:srcRect/>
          <a:stretch>
            <a:fillRect l="-38000" r="-3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E7F0A-EBC4-4093-B50A-6BC3FADC477F}">
      <dsp:nvSpPr>
        <dsp:cNvPr id="0" name=""/>
        <dsp:cNvSpPr/>
      </dsp:nvSpPr>
      <dsp:spPr>
        <a:xfrm>
          <a:off x="9805667" y="0"/>
          <a:ext cx="1359382" cy="310201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Infogram</a:t>
          </a:r>
        </a:p>
      </dsp:txBody>
      <dsp:txXfrm>
        <a:off x="9805667" y="1240806"/>
        <a:ext cx="1359382" cy="1240806"/>
      </dsp:txXfrm>
    </dsp:sp>
    <dsp:sp modelId="{AD81A926-62BA-460B-B3A1-43426AE2A0C7}">
      <dsp:nvSpPr>
        <dsp:cNvPr id="0" name=""/>
        <dsp:cNvSpPr/>
      </dsp:nvSpPr>
      <dsp:spPr>
        <a:xfrm>
          <a:off x="9968873" y="186120"/>
          <a:ext cx="1032970" cy="1032970"/>
        </a:xfrm>
        <a:prstGeom prst="ellipse">
          <a:avLst/>
        </a:prstGeom>
        <a:blipFill>
          <a:blip xmlns:r="http://schemas.openxmlformats.org/officeDocument/2006/relationships" r:embed="rId8"/>
          <a:srcRect/>
          <a:stretch>
            <a:fillRect l="-42000" r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274FE-4F64-44C9-88A6-21CDDB0F4CC1}">
      <dsp:nvSpPr>
        <dsp:cNvPr id="0" name=""/>
        <dsp:cNvSpPr/>
      </dsp:nvSpPr>
      <dsp:spPr>
        <a:xfrm>
          <a:off x="446782" y="2481612"/>
          <a:ext cx="10276004" cy="465302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53353-F00A-2196-740F-0EF0379478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DF88DC-F852-C68A-D31B-DC8E527764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E25F04-787D-B611-FA81-850BD2888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E0192-5D09-AF1F-A5CF-FCC3BA3E0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1265E-93E5-51DA-FE60-B91A130F4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9944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14D74-BF4E-2845-8AF3-02E529E4F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C1ABAF-0C51-4B4A-1F7C-76B388D8CE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A6850-72EF-84F1-6D77-362945EE7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058169-B2EB-8B62-E06B-09F3ED60F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9524E-DBF4-BAB3-CBCC-AD6F9569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2005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40A38-F605-AD40-9DC0-10994FF28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2028B7-D650-0812-446F-35F32D5BA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F6A386-2591-AFFB-34DD-A841A560E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43534-73F3-BEF0-4B67-823FBBF15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634D8-FC17-9E6F-D74D-3D8EA208B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31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2F450-7381-8F2C-5CD5-3F95B168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D77B9-AF2B-D4BE-0256-403F0A852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D74EB-E2E1-2FA1-375D-20B527A58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6490B6-5023-16B2-8FEA-DB43506C7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D0611-EDEF-9D92-2174-8F0D9988C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2104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599F3-BE5E-3A9F-92C4-2486B6B4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47F7E-BEEC-1D37-1B21-0310A2430A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4E01A7-41FE-0601-F99F-FB6BDA46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CDB4E-832C-CA43-06D4-858C2798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6DF6B-B791-64ED-6ED5-63BDA506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29585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61399-DF28-BCB4-DDFD-8217B19A3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94DAC-20D6-4F7C-746F-05FD7F82E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C8931-C558-48FA-D0EE-72D2126C4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71CEEB-082D-45AE-9910-D310AD227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AE7F27-46F3-2055-AB7B-3010EB93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4626B8-49A7-8D6B-4014-E6F959914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7450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CF59A-62D6-BA04-845B-942825A6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9721E-FA87-3184-1AAA-17EA9A4D70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308FA9-8C45-2218-4C81-F308335D16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16CE9-11BC-C9D5-75B8-552C6C45C1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503D2F-F86C-F632-6A3C-13FACCF098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6E4137-C396-E2AD-123C-D56A3AEB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FB71E-41B4-78AA-9569-B9AC1DD45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3463AA-0DC6-ED9B-9967-9F64F0FF6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40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B9518-888D-4EA6-71FB-70C9F5412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9E2F81-1ABC-2932-7C79-83009ED7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0C7EBD-874D-4646-1A2E-C0A5C809D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0E4321-C051-0041-FFF6-B4DC41AFF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2719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EA9D5F-F695-8621-43E0-A38AB6B8F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4FE0E-2DBB-44F9-D0E6-151B37C77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6E0549-3856-0274-1B4E-87676FBFB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4923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9BE26-0287-0232-943C-A1932B90B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470B3-1A32-4AE7-BE82-5FC8926E2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8F903-6FAF-6B7B-449D-4E1A9CDCC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59B949-C56B-41BC-97CA-A116D55F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0FF944-58DA-955F-D370-A94EEA81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9725A-CEEB-98C7-B94F-FD86EA360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868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2E6AC-6331-52FA-BD5B-CC6110E58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037C4B-FA09-5AB9-36CB-03663E1CDD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B08103-A77D-6FA7-6F35-52AE6091DB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8FFE95-21D5-3C66-79FD-336838350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4CFFF-B118-169B-2E18-1F45BCF39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8065F-2188-3AFD-D6F4-F275EE565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357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BFBBD-F846-B4E9-7B70-DE8342AC4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638BFF-8F6B-5255-710B-F8701F5AF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BEE07-0EFC-5E92-D9D7-DB30570267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F7B9E1-BC5E-424F-8439-1C5FDBC31C9F}" type="datetimeFigureOut">
              <a:rPr lang="en-IN" smtClean="0"/>
              <a:t>13-12-2025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F7C14-E8F0-A9AB-C182-0B1C07C982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E9B43-E0B1-83C7-3943-EECE0ECAB9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70DCC-DB0B-4D32-960A-2DD0D22225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087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EBD0ED-86A6-4B16-2642-0CD48584B8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23" b="1726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78F531-FECF-9553-81D7-8049109BE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" y="1041400"/>
            <a:ext cx="11826240" cy="2387600"/>
          </a:xfrm>
        </p:spPr>
        <p:txBody>
          <a:bodyPr>
            <a:noAutofit/>
          </a:bodyPr>
          <a:lstStyle/>
          <a:p>
            <a:pPr algn="just"/>
            <a:r>
              <a:rPr lang="en-US" sz="16100" b="1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pitchFamily="34" charset="0"/>
              </a:rPr>
              <a:t>WELCOME</a:t>
            </a:r>
            <a:endParaRPr lang="en-IN" sz="16100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Black" panose="020B0A040201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31136C-A2D5-5B64-EA9E-4C2CE59E20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500" b="80833" l="10000" r="90000">
                        <a14:foregroundMark x1="37000" y1="21167" x2="39467" y2="15833"/>
                        <a14:foregroundMark x1="39467" y1="15833" x2="49333" y2="13500"/>
                        <a14:foregroundMark x1="49333" y1="13500" x2="49367" y2="20250"/>
                        <a14:foregroundMark x1="49367" y1="20250" x2="47133" y2="21500"/>
                        <a14:foregroundMark x1="34633" y1="71000" x2="29267" y2="74000"/>
                        <a14:foregroundMark x1="29267" y1="74000" x2="24133" y2="74625"/>
                        <a14:foregroundMark x1="24133" y1="74625" x2="20300" y2="78625"/>
                        <a14:foregroundMark x1="20300" y1="78625" x2="22367" y2="83125"/>
                        <a14:foregroundMark x1="22367" y1="83125" x2="27067" y2="83917"/>
                        <a14:foregroundMark x1="27067" y1="83917" x2="30400" y2="80833"/>
                        <a14:foregroundMark x1="30400" y1="80833" x2="28000" y2="76000"/>
                        <a14:foregroundMark x1="57633" y1="44917" x2="56867" y2="32125"/>
                        <a14:foregroundMark x1="56867" y1="32125" x2="58467" y2="38333"/>
                        <a14:foregroundMark x1="58467" y1="38333" x2="58567" y2="44000"/>
                        <a14:foregroundMark x1="58567" y1="44000" x2="57367" y2="44917"/>
                        <a14:foregroundMark x1="57867" y1="34625" x2="57567" y2="27875"/>
                        <a14:foregroundMark x1="57567" y1="27875" x2="57133" y2="33375"/>
                        <a14:backgroundMark x1="58066" y1="30574" x2="59300" y2="37250"/>
                        <a14:backgroundMark x1="57367" y1="26792" x2="57328" y2="26581"/>
                        <a14:backgroundMark x1="59300" y1="37250" x2="59216" y2="38042"/>
                        <a14:backgroundMark x1="58304" y1="27553" x2="58167" y2="26750"/>
                        <a14:backgroundMark x1="59000" y1="31625" x2="58376" y2="27975"/>
                        <a14:backgroundMark x1="58167" y1="26750" x2="57767" y2="26333"/>
                        <a14:backgroundMark x1="56879" y1="35148" x2="56767" y2="40125"/>
                        <a14:backgroundMark x1="57634" y1="42113" x2="57767" y2="42417"/>
                        <a14:backgroundMark x1="56767" y1="40125" x2="57243" y2="41215"/>
                        <a14:backgroundMark x1="58841" y1="36898" x2="57700" y2="28000"/>
                        <a14:backgroundMark x1="58202" y1="35921" x2="58048" y2="33488"/>
                        <a14:backgroundMark x1="57893" y1="34726" x2="58500" y2="28333"/>
                        <a14:backgroundMark x1="58500" y1="28333" x2="58567" y2="36417"/>
                        <a14:backgroundMark x1="58567" y1="36417" x2="58700" y2="27417"/>
                        <a14:backgroundMark x1="58700" y1="27417" x2="58043" y2="30868"/>
                        <a14:backgroundMark x1="57281" y1="25514" x2="58000" y2="27125"/>
                        <a14:backgroundMark x1="57367" y1="25708" x2="56504" y2="237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423" b="1726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61421C-A786-F69D-505C-F030681EE82D}"/>
              </a:ext>
            </a:extLst>
          </p:cNvPr>
          <p:cNvSpPr txBox="1"/>
          <p:nvPr/>
        </p:nvSpPr>
        <p:spPr>
          <a:xfrm>
            <a:off x="2169606" y="3180248"/>
            <a:ext cx="7852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20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To My Presentation</a:t>
            </a:r>
            <a:endParaRPr kumimoji="0" lang="en-IN" sz="3600" b="1" i="0" u="none" strike="noStrike" kern="1200" cap="none" spc="200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Brush Script MT" panose="03060802040406070304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26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1B34-4F6B-3D95-A78C-B4D72A6A2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D6AFD0F-346D-FD25-330E-5B4F23D40772}"/>
              </a:ext>
            </a:extLst>
          </p:cNvPr>
          <p:cNvSpPr txBox="1"/>
          <p:nvPr/>
        </p:nvSpPr>
        <p:spPr>
          <a:xfrm>
            <a:off x="4182304" y="429862"/>
            <a:ext cx="3827393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CHART TYPES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5F4E73F-1F6F-808C-C04E-A96221AE4B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9280530"/>
              </p:ext>
            </p:extLst>
          </p:nvPr>
        </p:nvGraphicFramePr>
        <p:xfrm>
          <a:off x="235974" y="1445342"/>
          <a:ext cx="11956026" cy="5053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9711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FC38D-734D-A265-E629-DF73D48F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4CABCE6-C188-4234-B497-D404A6F58EAB}"/>
              </a:ext>
            </a:extLst>
          </p:cNvPr>
          <p:cNvSpPr txBox="1"/>
          <p:nvPr/>
        </p:nvSpPr>
        <p:spPr>
          <a:xfrm>
            <a:off x="3153036" y="429862"/>
            <a:ext cx="588592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COMPARISON CHARTS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BEB207-1200-EA62-9E11-315E0151D66C}"/>
              </a:ext>
            </a:extLst>
          </p:cNvPr>
          <p:cNvSpPr txBox="1"/>
          <p:nvPr/>
        </p:nvSpPr>
        <p:spPr>
          <a:xfrm>
            <a:off x="4593224" y="1209057"/>
            <a:ext cx="3005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Bar Chart (Vertical/Horizontal)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CA77692-706F-A899-33F9-2563464B7E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1095"/>
          <a:stretch>
            <a:fillRect/>
          </a:stretch>
        </p:blipFill>
        <p:spPr>
          <a:xfrm>
            <a:off x="8308258" y="1578389"/>
            <a:ext cx="3335877" cy="21929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8746F6-8CAE-E0E7-A788-A99D8E355F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158"/>
          <a:stretch>
            <a:fillRect/>
          </a:stretch>
        </p:blipFill>
        <p:spPr>
          <a:xfrm>
            <a:off x="8308257" y="3915511"/>
            <a:ext cx="3335877" cy="2109423"/>
          </a:xfrm>
          <a:prstGeom prst="rect">
            <a:avLst/>
          </a:prstGeom>
        </p:spPr>
      </p:pic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3CA3F20-C3E4-A2EC-B95C-6F3D04616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16814"/>
              </p:ext>
            </p:extLst>
          </p:nvPr>
        </p:nvGraphicFramePr>
        <p:xfrm>
          <a:off x="203366" y="2223871"/>
          <a:ext cx="7192210" cy="3383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Bars used to compare categories.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Compare values across categories.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Showing differences between groups.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Easy to compare lengths → quick understanding.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Sales of products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Students in different departments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Revenue from multiple regions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0034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F55CA-1CCD-1728-B0B9-E1BCD2C32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E5F7076-3650-63BF-1EE4-6DADEE970BED}"/>
              </a:ext>
            </a:extLst>
          </p:cNvPr>
          <p:cNvSpPr txBox="1"/>
          <p:nvPr/>
        </p:nvSpPr>
        <p:spPr>
          <a:xfrm>
            <a:off x="3153036" y="429862"/>
            <a:ext cx="588592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COMPARISON CHARTS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D95FA1-93B6-9FEA-3549-3F3F3FDF4D05}"/>
              </a:ext>
            </a:extLst>
          </p:cNvPr>
          <p:cNvSpPr txBox="1"/>
          <p:nvPr/>
        </p:nvSpPr>
        <p:spPr>
          <a:xfrm>
            <a:off x="5103722" y="1209057"/>
            <a:ext cx="1984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Grouped Bar Chart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38E8EC9-3F93-78AB-7F6A-F36E6DD03F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65222"/>
              </p:ext>
            </p:extLst>
          </p:nvPr>
        </p:nvGraphicFramePr>
        <p:xfrm>
          <a:off x="122086" y="2162911"/>
          <a:ext cx="719221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Multiple bars grouped together for each category.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Compare </a:t>
                      </a:r>
                      <a:r>
                        <a:rPr lang="en-US" b="1" dirty="0"/>
                        <a:t>sub-categories</a:t>
                      </a:r>
                      <a:r>
                        <a:rPr lang="en-US" dirty="0"/>
                        <a:t> within main categories.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Shows differences between groups in one chart.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Sales of (Product A, B, C) across months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Boys' vs Girls across classes</a:t>
                      </a:r>
                      <a:endParaRPr lang="en-IN" dirty="0"/>
                    </a:p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4" name="Picture 2" descr="Make a Grouped Bar Chart Online with Chart Studio and Excel">
            <a:extLst>
              <a:ext uri="{FF2B5EF4-FFF2-40B4-BE49-F238E27FC236}">
                <a16:creationId xmlns:a16="http://schemas.microsoft.com/office/drawing/2014/main" id="{719E616F-F2BA-5561-AD2A-23C590F164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201" y="2418081"/>
            <a:ext cx="4806799" cy="237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160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DB460-5EC2-94C3-9E28-A21A67B3E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962BD7-68F0-0BE4-BEAE-F104B9BD7F7E}"/>
              </a:ext>
            </a:extLst>
          </p:cNvPr>
          <p:cNvSpPr txBox="1"/>
          <p:nvPr/>
        </p:nvSpPr>
        <p:spPr>
          <a:xfrm>
            <a:off x="3153036" y="429862"/>
            <a:ext cx="588592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COMPARISON CHARTS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C1331-5996-693B-7DFE-FB603BB45040}"/>
              </a:ext>
            </a:extLst>
          </p:cNvPr>
          <p:cNvSpPr txBox="1"/>
          <p:nvPr/>
        </p:nvSpPr>
        <p:spPr>
          <a:xfrm>
            <a:off x="5133219" y="1209057"/>
            <a:ext cx="19255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Stacked Bar Chart</a:t>
            </a:r>
          </a:p>
        </p:txBody>
      </p:sp>
      <p:pic>
        <p:nvPicPr>
          <p:cNvPr id="9218" name="Picture 2" descr="A Complete Guide to Stacked Bar Charts | Tutorial by Chartio">
            <a:extLst>
              <a:ext uri="{FF2B5EF4-FFF2-40B4-BE49-F238E27FC236}">
                <a16:creationId xmlns:a16="http://schemas.microsoft.com/office/drawing/2014/main" id="{B1872300-1B21-CDA4-7A7D-3EC4A9905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279" y="2254351"/>
            <a:ext cx="4867275" cy="279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E249337-EF78-EFFC-7BFF-FE1EAEA20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321037"/>
              </p:ext>
            </p:extLst>
          </p:nvPr>
        </p:nvGraphicFramePr>
        <p:xfrm>
          <a:off x="81446" y="2254351"/>
          <a:ext cx="719221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Bars stacked on top of each other showing parts of whole.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Show total + contribution of each sub-category.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Shows composition + comparison at same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Expenses split into Rent, Food, Travel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Revenue split by products per month</a:t>
                      </a:r>
                    </a:p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243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000F5-773E-AD21-8327-C5AD78770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05778D-A897-37C7-775E-4A15DE8F216A}"/>
              </a:ext>
            </a:extLst>
          </p:cNvPr>
          <p:cNvSpPr txBox="1"/>
          <p:nvPr/>
        </p:nvSpPr>
        <p:spPr>
          <a:xfrm>
            <a:off x="3153036" y="429862"/>
            <a:ext cx="588592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COMPARISON CHARTS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0AE685-D0A2-FD25-1AF0-D2399AD5E465}"/>
              </a:ext>
            </a:extLst>
          </p:cNvPr>
          <p:cNvSpPr txBox="1"/>
          <p:nvPr/>
        </p:nvSpPr>
        <p:spPr>
          <a:xfrm>
            <a:off x="5344612" y="1209057"/>
            <a:ext cx="1502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Column Chart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BD8C67-14AA-657E-B86A-5C5D192F7D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27687"/>
              </p:ext>
            </p:extLst>
          </p:nvPr>
        </p:nvGraphicFramePr>
        <p:xfrm>
          <a:off x="81446" y="2254351"/>
          <a:ext cx="719221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Vertical version of bar chart.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Comparing values over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Presenting trends with categories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Height is easier for people to read.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Monthly profit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Yearly population growth</a:t>
                      </a:r>
                    </a:p>
                    <a:p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1B0C6D98-F7C6-26A5-7C6C-328E6017C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584" y="2254351"/>
            <a:ext cx="4859416" cy="262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868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A1F893-3927-B422-70B4-C31AA96AC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40E0CC-8907-4A8B-B3B7-6725EA821DAF}"/>
              </a:ext>
            </a:extLst>
          </p:cNvPr>
          <p:cNvSpPr txBox="1"/>
          <p:nvPr/>
        </p:nvSpPr>
        <p:spPr>
          <a:xfrm>
            <a:off x="3153036" y="429862"/>
            <a:ext cx="588592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COMPARISON CHARTS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BA8380-0B6D-F3E4-FB9A-4A36C4522427}"/>
              </a:ext>
            </a:extLst>
          </p:cNvPr>
          <p:cNvSpPr txBox="1"/>
          <p:nvPr/>
        </p:nvSpPr>
        <p:spPr>
          <a:xfrm>
            <a:off x="5521593" y="1209057"/>
            <a:ext cx="1148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Line Chart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4E9A3AF-8D00-07B7-E48E-DC487FE3B8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23577"/>
              </p:ext>
            </p:extLst>
          </p:nvPr>
        </p:nvGraphicFramePr>
        <p:xfrm>
          <a:off x="81446" y="2254351"/>
          <a:ext cx="719221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series of data points connected with lines.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Tracking trends over time (days, months, years).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Shows trends, rises, and drops clearly.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Stock market price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 across months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Website traffic over time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0DBFF24E-1C6F-056B-191D-F62EB41FD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1703403"/>
            <a:ext cx="4056380" cy="34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552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C1CAAA-F42E-AC5B-FC13-FC7A3AE7E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5C5782F-D705-5CF2-BCCC-FA48B0F53421}"/>
              </a:ext>
            </a:extLst>
          </p:cNvPr>
          <p:cNvSpPr txBox="1"/>
          <p:nvPr/>
        </p:nvSpPr>
        <p:spPr>
          <a:xfrm>
            <a:off x="3153036" y="429862"/>
            <a:ext cx="588592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b="1" dirty="0">
                <a:latin typeface="Arial Black" panose="020B0A04020102020204" pitchFamily="34" charset="0"/>
              </a:rPr>
              <a:t>COMPARISON CHARTS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3D8BD-8137-F1F5-5EE4-7FB2C36DDA23}"/>
              </a:ext>
            </a:extLst>
          </p:cNvPr>
          <p:cNvSpPr txBox="1"/>
          <p:nvPr/>
        </p:nvSpPr>
        <p:spPr>
          <a:xfrm>
            <a:off x="4791158" y="1209057"/>
            <a:ext cx="2609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Combo Chart (Line + Bar)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CCEED1A-F619-A34E-54D0-602A8A0C5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60210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Combination of bar and line.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Compare two different datasets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One metric measured with bars, one with line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Shows correlation between two values.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Sales (bar) vs Profit % (line)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Revenue (bar) vs Expenses (line)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0242" name="Picture 2">
            <a:extLst>
              <a:ext uri="{FF2B5EF4-FFF2-40B4-BE49-F238E27FC236}">
                <a16:creationId xmlns:a16="http://schemas.microsoft.com/office/drawing/2014/main" id="{AD974B1D-4541-0605-9392-F6845ADF9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1673545"/>
            <a:ext cx="4145280" cy="372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19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C5837-B396-A7A0-955E-A1D568C5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301F1EF-EC6D-0B93-7A63-AD8ABEE66374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DISTRIBUTION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B9A9C-CF07-1554-A696-68281DE502D6}"/>
              </a:ext>
            </a:extLst>
          </p:cNvPr>
          <p:cNvSpPr txBox="1"/>
          <p:nvPr/>
        </p:nvSpPr>
        <p:spPr>
          <a:xfrm>
            <a:off x="5499727" y="1209057"/>
            <a:ext cx="119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Histogram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3AE4EF9-2268-AAFA-2873-8729D119C3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8786057"/>
              </p:ext>
            </p:extLst>
          </p:nvPr>
        </p:nvGraphicFramePr>
        <p:xfrm>
          <a:off x="81446" y="2254351"/>
          <a:ext cx="719221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Chart showing frequency distribution of numeric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Understand data distribution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Check skewness, normality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Shows how data is spread across ranges.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Age distribution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Salary distribution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Marks distribution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3" name="Picture 2" descr="Using Histograms to Understand Your Data - Statistics By Jim">
            <a:extLst>
              <a:ext uri="{FF2B5EF4-FFF2-40B4-BE49-F238E27FC236}">
                <a16:creationId xmlns:a16="http://schemas.microsoft.com/office/drawing/2014/main" id="{4DF360EA-4DB5-150F-F2D8-64434624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95" y="2049378"/>
            <a:ext cx="4764505" cy="317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106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EF211-40D1-8771-668A-BB919DA7E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C5B70DE-26F9-66ED-83F7-8517B65CFF55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DISTRIBUTION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C73230-C9EB-8711-AB58-D38671A786E5}"/>
              </a:ext>
            </a:extLst>
          </p:cNvPr>
          <p:cNvSpPr txBox="1"/>
          <p:nvPr/>
        </p:nvSpPr>
        <p:spPr>
          <a:xfrm>
            <a:off x="5589316" y="1251283"/>
            <a:ext cx="1013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Box Plot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C7D017-7CA6-38A6-96C9-5A596DF394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454528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Chart showing median, quartiles, and outliers.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Detect outliers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Compare multiple groups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Gives summary of distribution in one chart.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Salary comparison across roles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Height distribution of boys vs girls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C818D87-33E0-B94E-6ABC-00B84A14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193" y="2090900"/>
            <a:ext cx="4586807" cy="294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58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97DCA-299F-77F3-76CA-9477BD41E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C0F8E4E-0DCC-F83F-7588-302364F7A318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DISTRIBUTION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FB67B5-2281-903A-B185-F9F74D07F6E6}"/>
              </a:ext>
            </a:extLst>
          </p:cNvPr>
          <p:cNvSpPr txBox="1"/>
          <p:nvPr/>
        </p:nvSpPr>
        <p:spPr>
          <a:xfrm>
            <a:off x="5420874" y="1209057"/>
            <a:ext cx="13502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Density Plot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509740-5F9D-CE3B-3E32-014A8C0F2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53411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Smoothed version of histogram.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Show distribution smoothly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Compare distributions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Better visual for continuous probability distribution.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Income distribution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Customer age distribution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469FDF5-B773-DC67-C985-C7A05F07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102" y="1578389"/>
            <a:ext cx="4836898" cy="389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5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FB638-9815-3CF8-6158-3FF046F61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B4D4178-37A4-81C5-9818-95C13830B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FBEAD1-428B-0AEF-E18C-69155366EC11}"/>
              </a:ext>
            </a:extLst>
          </p:cNvPr>
          <p:cNvSpPr txBox="1"/>
          <p:nvPr/>
        </p:nvSpPr>
        <p:spPr>
          <a:xfrm>
            <a:off x="0" y="1201456"/>
            <a:ext cx="12192000" cy="16312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>
                  <a:outerShdw blurRad="50800" dist="38100" dir="16200000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VISUALIZATION</a:t>
            </a:r>
            <a:endParaRPr kumimoji="0" lang="en-IN" sz="10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>
                <a:outerShdw blurRad="50800" dist="38100" dir="16200000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D0566A-147F-01B6-672F-EEC969418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728" b="98122" l="0" r="99688">
                        <a14:foregroundMark x1="31406" y1="62207" x2="29745" y2="59710"/>
                        <a14:foregroundMark x1="1394" y1="50803" x2="1250" y2="91315"/>
                        <a14:foregroundMark x1="1250" y1="91315" x2="14219" y2="94131"/>
                        <a14:foregroundMark x1="14219" y1="94131" x2="40156" y2="91784"/>
                        <a14:foregroundMark x1="40156" y1="91784" x2="52969" y2="93192"/>
                        <a14:foregroundMark x1="52969" y1="93192" x2="61094" y2="97887"/>
                        <a14:foregroundMark x1="61094" y1="97887" x2="73281" y2="98357"/>
                        <a14:foregroundMark x1="73281" y1="98357" x2="94063" y2="95775"/>
                        <a14:foregroundMark x1="94063" y1="95775" x2="99375" y2="90141"/>
                        <a14:foregroundMark x1="99375" y1="90141" x2="98906" y2="55869"/>
                        <a14:foregroundMark x1="98906" y1="55869" x2="95625" y2="52113"/>
                        <a14:foregroundMark x1="95625" y1="52113" x2="59219" y2="84507"/>
                        <a14:foregroundMark x1="59219" y1="84507" x2="55625" y2="81455"/>
                        <a14:foregroundMark x1="55625" y1="81455" x2="51563" y2="75352"/>
                        <a14:foregroundMark x1="51563" y1="75352" x2="29063" y2="61033"/>
                        <a14:foregroundMark x1="8438" y1="53286" x2="625" y2="52347"/>
                        <a14:foregroundMark x1="625" y1="52347" x2="3281" y2="81221"/>
                        <a14:foregroundMark x1="3281" y1="81221" x2="5469" y2="90141"/>
                        <a14:foregroundMark x1="5469" y1="90141" x2="70000" y2="99061"/>
                        <a14:foregroundMark x1="70000" y1="99061" x2="98594" y2="96714"/>
                        <a14:foregroundMark x1="98594" y1="96714" x2="97500" y2="64319"/>
                        <a14:foregroundMark x1="97500" y1="64319" x2="94219" y2="60094"/>
                        <a14:foregroundMark x1="94219" y1="60094" x2="61875" y2="75117"/>
                        <a14:foregroundMark x1="61875" y1="75117" x2="48906" y2="73239"/>
                        <a14:foregroundMark x1="25994" y1="60651" x2="25522" y2="60391"/>
                        <a14:foregroundMark x1="48906" y1="73239" x2="26823" y2="61106"/>
                        <a14:foregroundMark x1="14143" y1="55602" x2="8906" y2="53756"/>
                        <a14:foregroundMark x1="5938" y1="53286" x2="1719" y2="57512"/>
                        <a14:foregroundMark x1="1719" y1="57512" x2="7813" y2="71831"/>
                        <a14:foregroundMark x1="7813" y1="71831" x2="4375" y2="61502"/>
                        <a14:foregroundMark x1="4375" y1="61502" x2="23594" y2="80047"/>
                        <a14:foregroundMark x1="23594" y1="80047" x2="59531" y2="92723"/>
                        <a14:foregroundMark x1="59531" y1="92723" x2="59219" y2="90376"/>
                        <a14:foregroundMark x1="5938" y1="52347" x2="625" y2="51878"/>
                        <a14:foregroundMark x1="93125" y1="61268" x2="99063" y2="61972"/>
                        <a14:foregroundMark x1="86875" y1="65258" x2="85938" y2="88263"/>
                        <a14:foregroundMark x1="77813" y1="79108" x2="77813" y2="79108"/>
                        <a14:foregroundMark x1="77969" y1="77700" x2="71406" y2="88028"/>
                        <a14:foregroundMark x1="71406" y1="88028" x2="71250" y2="88263"/>
                        <a14:foregroundMark x1="78281" y1="75117" x2="69375" y2="83333"/>
                        <a14:foregroundMark x1="69375" y1="83333" x2="66719" y2="87793"/>
                        <a14:foregroundMark x1="66719" y1="87793" x2="66719" y2="88263"/>
                        <a14:foregroundMark x1="76563" y1="80282" x2="63125" y2="92723"/>
                        <a14:foregroundMark x1="79375" y1="68310" x2="79688" y2="91784"/>
                        <a14:foregroundMark x1="77656" y1="77465" x2="67031" y2="96948"/>
                        <a14:foregroundMark x1="67031" y1="96948" x2="66719" y2="98122"/>
                        <a14:foregroundMark x1="18143" y1="53339" x2="26406" y2="58451"/>
                        <a14:foregroundMark x1="17150" y1="52725" x2="17405" y2="52883"/>
                        <a14:foregroundMark x1="26406" y1="58451" x2="32500" y2="66197"/>
                        <a14:foregroundMark x1="34531" y1="53756" x2="34531" y2="53756"/>
                        <a14:foregroundMark x1="33594" y1="57512" x2="36868" y2="53773"/>
                        <a14:foregroundMark x1="95364" y1="35989" x2="90469" y2="46948"/>
                        <a14:foregroundMark x1="90469" y1="46948" x2="82813" y2="51878"/>
                        <a14:foregroundMark x1="82813" y1="51878" x2="59496" y2="49485"/>
                        <a14:foregroundMark x1="94063" y1="38498" x2="99375" y2="38028"/>
                        <a14:foregroundMark x1="89881" y1="39289" x2="89684" y2="39328"/>
                        <a14:foregroundMark x1="96250" y1="38028" x2="90525" y2="39161"/>
                        <a14:foregroundMark x1="68619" y1="45241" x2="60964" y2="48540"/>
                        <a14:foregroundMark x1="36875" y1="53052" x2="95938" y2="31221"/>
                        <a14:foregroundMark x1="95938" y1="31221" x2="92188" y2="36854"/>
                        <a14:foregroundMark x1="92188" y1="36854" x2="57188" y2="53521"/>
                        <a14:foregroundMark x1="57188" y1="53521" x2="36406" y2="54460"/>
                        <a14:foregroundMark x1="36406" y1="54460" x2="37344" y2="53286"/>
                        <a14:foregroundMark x1="0" y1="36385" x2="26250" y2="56103"/>
                        <a14:foregroundMark x1="26250" y1="56103" x2="16875" y2="57746"/>
                        <a14:foregroundMark x1="16875" y1="57746" x2="0" y2="51643"/>
                        <a14:foregroundMark x1="1094" y1="39437" x2="2656" y2="48357"/>
                        <a14:foregroundMark x1="2656" y1="48357" x2="4688" y2="39906"/>
                        <a14:foregroundMark x1="4688" y1="39906" x2="1406" y2="38967"/>
                        <a14:foregroundMark x1="4531" y1="45305" x2="7813" y2="48826"/>
                        <a14:foregroundMark x1="20469" y1="46479" x2="24063" y2="49061"/>
                        <a14:foregroundMark x1="24063" y1="49061" x2="31563" y2="50939"/>
                        <a14:foregroundMark x1="31563" y1="50939" x2="36406" y2="54930"/>
                        <a14:foregroundMark x1="36406" y1="54930" x2="38750" y2="61502"/>
                        <a14:foregroundMark x1="31406" y1="55399" x2="25938" y2="55869"/>
                        <a14:backgroundMark x1="9971" y1="38498" x2="10313" y2="38498"/>
                        <a14:backgroundMark x1="10313" y1="38498" x2="14688" y2="39671"/>
                        <a14:backgroundMark x1="14688" y1="39671" x2="21274" y2="45118"/>
                        <a14:backgroundMark x1="99209" y1="25907" x2="98594" y2="21127"/>
                        <a14:backgroundMark x1="98594" y1="21127" x2="7187" y2="16667"/>
                        <a14:backgroundMark x1="7187" y1="16667" x2="1094" y2="20892"/>
                        <a14:backgroundMark x1="1094" y1="20892" x2="156" y2="28169"/>
                        <a14:backgroundMark x1="156" y1="28169" x2="751" y2="35136"/>
                        <a14:backgroundMark x1="50469" y1="26056" x2="15313" y2="29343"/>
                        <a14:backgroundMark x1="15313" y1="29343" x2="15313" y2="29343"/>
                        <a14:backgroundMark x1="20938" y1="30751" x2="14844" y2="34742"/>
                        <a14:backgroundMark x1="14844" y1="34742" x2="9219" y2="31925"/>
                        <a14:backgroundMark x1="8906" y1="33333" x2="4192" y2="34157"/>
                        <a14:backgroundMark x1="15625" y1="35446" x2="23125" y2="40376"/>
                        <a14:backgroundMark x1="23125" y1="40376" x2="23594" y2="40845"/>
                        <a14:backgroundMark x1="97921" y1="26371" x2="97188" y2="26056"/>
                        <a14:backgroundMark x1="92587" y1="28293" x2="56406" y2="29343"/>
                        <a14:backgroundMark x1="96437" y1="31810" x2="99844" y2="29577"/>
                        <a14:backgroundMark x1="99844" y1="29577" x2="99844" y2="29577"/>
                        <a14:backgroundMark x1="20239" y1="46212" x2="15937" y2="40610"/>
                        <a14:backgroundMark x1="15937" y1="40610" x2="11918" y2="399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746" b="7746"/>
          <a:stretch/>
        </p:blipFill>
        <p:spPr>
          <a:xfrm>
            <a:off x="0" y="9059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B0FCF-9FAB-1B8E-1854-55B9F4D49F62}"/>
              </a:ext>
            </a:extLst>
          </p:cNvPr>
          <p:cNvSpPr txBox="1"/>
          <p:nvPr/>
        </p:nvSpPr>
        <p:spPr>
          <a:xfrm>
            <a:off x="2324429" y="3136612"/>
            <a:ext cx="754314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20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Brush Script MT" panose="03060802040406070304" pitchFamily="66" charset="0"/>
                <a:ea typeface="+mn-ea"/>
                <a:cs typeface="+mn-cs"/>
              </a:rPr>
              <a:t>To My Presentation</a:t>
            </a:r>
            <a:endParaRPr kumimoji="0" lang="en-IN" sz="3200" b="0" i="0" u="none" strike="noStrike" kern="1200" cap="none" spc="2000" normalizeH="0" baseline="0" noProof="0" dirty="0">
              <a:ln>
                <a:noFill/>
              </a:ln>
              <a:solidFill>
                <a:srgbClr val="E7E6E6">
                  <a:lumMod val="25000"/>
                </a:srgb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Brush Script MT" panose="03060802040406070304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707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294EB-98C0-0842-939E-7245AD49E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A645A4-C6AE-380A-C702-3C2DC3255DB8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DISTRIBUTION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18A4B3-9BDA-BD24-9221-BDB07B39D00B}"/>
              </a:ext>
            </a:extLst>
          </p:cNvPr>
          <p:cNvSpPr txBox="1"/>
          <p:nvPr/>
        </p:nvSpPr>
        <p:spPr>
          <a:xfrm>
            <a:off x="5499727" y="1209057"/>
            <a:ext cx="1192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Violin Plot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E2563E-3FBC-4D4C-A570-4D841B8C2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5987516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Combination of box plot + density plot.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Compare distributions in multiple groups.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Shows data shape + quartiles + density.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Test score comparison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Salary comparison across departments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B77C45B-646B-5A06-DE23-AAEB4E317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941" y="1387044"/>
            <a:ext cx="4683059" cy="381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23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02B55-ED34-F894-6C26-856EC0D94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6B3073-18A5-31D0-82C3-C835A89DAC27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DISTRIBUTION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51B407-7634-67DF-75BF-9CB493518F55}"/>
              </a:ext>
            </a:extLst>
          </p:cNvPr>
          <p:cNvSpPr txBox="1"/>
          <p:nvPr/>
        </p:nvSpPr>
        <p:spPr>
          <a:xfrm>
            <a:off x="5444937" y="1209057"/>
            <a:ext cx="1302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Scatter Plot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4F2269F-A79D-1C1D-CC3B-DA6CBA551F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454713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 showing relationship between two variables.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Find patterns, relationships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Detect correlation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Shows how two variables move together.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Height vs Weight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Sales vs Advertising spend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C3F37DE-A9C5-2EA9-25BB-FF162A92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045" y="1941095"/>
            <a:ext cx="4906997" cy="333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089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D8D29-39B0-01C1-38D3-552FC60CAC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F05EC1E-9F1B-9EE7-6319-9AB566CDBAA9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DISTRIBUTION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C6E09-0008-7432-2E52-7767B0B5CB04}"/>
              </a:ext>
            </a:extLst>
          </p:cNvPr>
          <p:cNvSpPr txBox="1"/>
          <p:nvPr/>
        </p:nvSpPr>
        <p:spPr>
          <a:xfrm>
            <a:off x="5460980" y="1209057"/>
            <a:ext cx="1270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Bubble Plot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FC0B205-BC04-B184-8B4E-FD8DAE586B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6318727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 plot with bubble size representing another metric.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3 variables in one chart.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Shows relationship + importance via size.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Country GDP (size), Population, Income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Marketing cost vs leads vs conversion rate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8436" name="Picture 4" descr="Showing a simple bubble plot [19] | Download Scientific Diagram">
            <a:extLst>
              <a:ext uri="{FF2B5EF4-FFF2-40B4-BE49-F238E27FC236}">
                <a16:creationId xmlns:a16="http://schemas.microsoft.com/office/drawing/2014/main" id="{85AAADFF-611A-9EFB-C908-EAD3398D3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95" y="1893488"/>
            <a:ext cx="4764506" cy="368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954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23701-F650-1985-79FF-39EFC5F09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C9907B2-8FA1-B839-C24C-0B76DC474DE5}"/>
              </a:ext>
            </a:extLst>
          </p:cNvPr>
          <p:cNvSpPr txBox="1"/>
          <p:nvPr/>
        </p:nvSpPr>
        <p:spPr>
          <a:xfrm>
            <a:off x="5444937" y="1209057"/>
            <a:ext cx="13021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Scatter Plot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66207AD-D2A0-2DBB-065B-32992BEA8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426758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Points showing relationship between two variables.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Find patterns, relationships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Detect correlation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Shows how two variables move together.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Height vs Weight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Sales vs Advertising spend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648E459-3079-4D15-F908-C3231FAD6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045" y="1941095"/>
            <a:ext cx="4906997" cy="33367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413C4B-7AE6-0A10-F81E-5D859E09B1A1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RELATIONSHIP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412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1BF718-87FA-25AB-0E31-54BBA1608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F3EFC0C-4ECF-CD10-0387-D02268BD8B84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RELATIONSHIP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715112-1187-BB8B-5282-58D9D03E6A57}"/>
              </a:ext>
            </a:extLst>
          </p:cNvPr>
          <p:cNvSpPr txBox="1"/>
          <p:nvPr/>
        </p:nvSpPr>
        <p:spPr>
          <a:xfrm>
            <a:off x="5460980" y="1209057"/>
            <a:ext cx="1270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Bubble Plot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2E42EA1-7E40-6B78-A82F-878082ED93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995379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Scatter plot with bubble size representing another metric.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3 variables in one chart.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Shows relationship + importance via size.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Country GDP (size), Population, Income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Marketing cost vs leads vs conversion rate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8436" name="Picture 4" descr="Showing a simple bubble plot [19] | Download Scientific Diagram">
            <a:extLst>
              <a:ext uri="{FF2B5EF4-FFF2-40B4-BE49-F238E27FC236}">
                <a16:creationId xmlns:a16="http://schemas.microsoft.com/office/drawing/2014/main" id="{63ABD24C-A1CE-A036-B8EB-5D3227F3C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95" y="1893488"/>
            <a:ext cx="4764506" cy="368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9592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101697-A57C-A6E1-773D-68E9D9F2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897AE8-2A03-B76E-5FDE-E545A34D543E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RELATIONSHIP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3F79C4-57FA-A0A8-7414-30404BC8B2AE}"/>
              </a:ext>
            </a:extLst>
          </p:cNvPr>
          <p:cNvSpPr txBox="1"/>
          <p:nvPr/>
        </p:nvSpPr>
        <p:spPr>
          <a:xfrm>
            <a:off x="5460980" y="1209057"/>
            <a:ext cx="1270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Heatmap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9C22F8A-E95F-4CF9-BBDB-51EACFFAA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134607"/>
              </p:ext>
            </p:extLst>
          </p:nvPr>
        </p:nvGraphicFramePr>
        <p:xfrm>
          <a:off x="81446" y="2254351"/>
          <a:ext cx="7192210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Matrix of values shown through colors.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Show intensity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Correlations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Large datasets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 to identify high/low zones via colors.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Correlation matrix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Attendance heatmap (months × days)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Website activity heatmap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22532" name="Picture 4" descr="What is a heat map (heatmap)? | Definition from TechTarget">
            <a:extLst>
              <a:ext uri="{FF2B5EF4-FFF2-40B4-BE49-F238E27FC236}">
                <a16:creationId xmlns:a16="http://schemas.microsoft.com/office/drawing/2014/main" id="{EBC1C46F-08EB-47FB-D043-FF44C348D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254" y="1780006"/>
            <a:ext cx="5334000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606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15EFA-DC2D-7007-D950-D417902CB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D35C9D2-989B-41C6-7167-635206A6F053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RELATIONSHIP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9AC085-001E-9385-1A11-3FCB5CED6A89}"/>
              </a:ext>
            </a:extLst>
          </p:cNvPr>
          <p:cNvSpPr txBox="1"/>
          <p:nvPr/>
        </p:nvSpPr>
        <p:spPr>
          <a:xfrm>
            <a:off x="5585985" y="1203158"/>
            <a:ext cx="10200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Pair Plot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8666745-711A-F755-1E74-D44ED1F60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6874460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matrix showing relationships of all variable combinations.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Exploratory Data Analysis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Understand multiple relationships at once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Quickly identifies correlations.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Iris dataset (sepal/petal relationships)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House price dataset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9458" name="Picture 2" descr="Python – seaborn.pairplot() method | GeeksforGeeks">
            <a:extLst>
              <a:ext uri="{FF2B5EF4-FFF2-40B4-BE49-F238E27FC236}">
                <a16:creationId xmlns:a16="http://schemas.microsoft.com/office/drawing/2014/main" id="{DAE3D56A-E80F-664A-0C2F-12620B536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068" y="1796716"/>
            <a:ext cx="4829932" cy="3951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510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A6AF3D-3411-3307-98F8-753E91905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5644DC5-AD3C-4104-F1EC-94F89E0AC8F6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COMPOSITION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7EFBD2-6E15-3046-978D-DBF0907F49B0}"/>
              </a:ext>
            </a:extLst>
          </p:cNvPr>
          <p:cNvSpPr txBox="1"/>
          <p:nvPr/>
        </p:nvSpPr>
        <p:spPr>
          <a:xfrm>
            <a:off x="5585984" y="1203158"/>
            <a:ext cx="1103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Pie Chart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FCF9ED4-3D5F-0587-CDA7-688ECBDD3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510873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Circle divided into slices.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Show parts of a whole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Small number of categories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Simple and commonly used.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Market share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Budget allocation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A05271A9-4EB1-1BAA-3C63-B564855CA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95" y="1256422"/>
            <a:ext cx="4683059" cy="434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509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7EF8A-0ABF-5B81-DD13-0F2BF7AFB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9C7D56-F121-EECE-B990-8EDD8066532E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COMPOSITION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928EA2-7647-F91F-0E47-CDEF4DAC6CD1}"/>
              </a:ext>
            </a:extLst>
          </p:cNvPr>
          <p:cNvSpPr txBox="1"/>
          <p:nvPr/>
        </p:nvSpPr>
        <p:spPr>
          <a:xfrm>
            <a:off x="5585984" y="1203158"/>
            <a:ext cx="1376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Donut Chart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81FA2FD-4B34-6AEF-DCEB-6FC348BAF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502552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Pie chart with center removed.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Same as pie chart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When adding text in the center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More stylish &amp; readable.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Customer segment distribution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Survey results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2050" name="Picture 2" descr="Complete Guide: What is Doughnut Chart | EdrawMax Online">
            <a:extLst>
              <a:ext uri="{FF2B5EF4-FFF2-40B4-BE49-F238E27FC236}">
                <a16:creationId xmlns:a16="http://schemas.microsoft.com/office/drawing/2014/main" id="{4E38D7D7-D79A-292C-D522-E47045DE0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3537" y="1572490"/>
            <a:ext cx="4667017" cy="382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389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ACCF2-BB86-FC2C-3449-8599F39A3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4B175AE-B38C-045C-70CA-ABF85B6BBA11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COMPOSITION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99E391C-7DC0-E63E-8527-6A22CCCA5D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9685223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Nested rectangles showing hierarchical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Show proportions in hierarchical structure.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Shows large datasets compactly.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Company → Departments → Teams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Product Category Sales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3074" name="Picture 2" descr="How to Use Treemaps to Visualize Hierarchical Data (A Complete Guide)">
            <a:extLst>
              <a:ext uri="{FF2B5EF4-FFF2-40B4-BE49-F238E27FC236}">
                <a16:creationId xmlns:a16="http://schemas.microsoft.com/office/drawing/2014/main" id="{B8163706-E0E2-315B-0519-9575DE3BE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115" y="1837448"/>
            <a:ext cx="4822885" cy="318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28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AB2D12-1C05-1426-866B-0745627DF7C8}"/>
              </a:ext>
            </a:extLst>
          </p:cNvPr>
          <p:cNvSpPr txBox="1"/>
          <p:nvPr/>
        </p:nvSpPr>
        <p:spPr>
          <a:xfrm>
            <a:off x="3048000" y="233646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400" dirty="0">
                <a:latin typeface="Arial Black" panose="020B0A04020102020204" pitchFamily="34" charset="0"/>
              </a:rPr>
              <a:t>INTRODUCTION TO DATA VISUALIZATION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6528D1-2E47-C7D6-907A-705B64C3D78B}"/>
              </a:ext>
            </a:extLst>
          </p:cNvPr>
          <p:cNvSpPr txBox="1"/>
          <p:nvPr/>
        </p:nvSpPr>
        <p:spPr>
          <a:xfrm>
            <a:off x="288757" y="1316650"/>
            <a:ext cx="1116530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What is Data Visualization?</a:t>
            </a:r>
          </a:p>
          <a:p>
            <a:pPr>
              <a:buNone/>
            </a:pPr>
            <a:r>
              <a:rPr lang="en-US" b="1" dirty="0"/>
              <a:t>Data Visualization</a:t>
            </a:r>
            <a:r>
              <a:rPr lang="en-US" dirty="0"/>
              <a:t> means </a:t>
            </a:r>
            <a:r>
              <a:rPr lang="en-US" b="1" dirty="0"/>
              <a:t>converting raw data into visual forms</a:t>
            </a:r>
            <a:r>
              <a:rPr lang="en-US" dirty="0"/>
              <a:t> like charts, graphs, maps, and dashboards so that information becomes easier to understand.</a:t>
            </a:r>
          </a:p>
          <a:p>
            <a:pPr>
              <a:buNone/>
            </a:pPr>
            <a:r>
              <a:rPr lang="en-US" b="1" dirty="0"/>
              <a:t>Simple Explanation:</a:t>
            </a:r>
          </a:p>
          <a:p>
            <a:pPr>
              <a:buNone/>
            </a:pPr>
            <a:r>
              <a:rPr lang="en-US" dirty="0"/>
              <a:t>Instead of reading a long table of numbers, we show the same information in a bar chart or line chart.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1F3A7C-05D3-AE1F-4006-A15A8D8A28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331" t="52398" r="10190" b="14853"/>
          <a:stretch>
            <a:fillRect/>
          </a:stretch>
        </p:blipFill>
        <p:spPr>
          <a:xfrm>
            <a:off x="1403683" y="3521334"/>
            <a:ext cx="8935452" cy="2245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F3F779-A279-6334-54BB-E2A2E8FAB3E4}"/>
              </a:ext>
            </a:extLst>
          </p:cNvPr>
          <p:cNvSpPr txBox="1"/>
          <p:nvPr/>
        </p:nvSpPr>
        <p:spPr>
          <a:xfrm>
            <a:off x="288757" y="28750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Example</a:t>
            </a:r>
          </a:p>
          <a:p>
            <a:pPr>
              <a:buNone/>
            </a:pPr>
            <a:r>
              <a:rPr lang="en-US" dirty="0"/>
              <a:t>A table showing position-based salary may be boring: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0F75EE-9906-A9D1-64CC-AD06AD0DE6BC}"/>
              </a:ext>
            </a:extLst>
          </p:cNvPr>
          <p:cNvSpPr txBox="1"/>
          <p:nvPr/>
        </p:nvSpPr>
        <p:spPr>
          <a:xfrm>
            <a:off x="1403683" y="5688522"/>
            <a:ext cx="9103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But a </a:t>
            </a:r>
            <a:r>
              <a:rPr lang="en-US" b="1" dirty="0"/>
              <a:t>line chart</a:t>
            </a:r>
            <a:r>
              <a:rPr lang="en-US" dirty="0"/>
              <a:t> immediately shows the trend — increasing, decreasing, up-down pattern.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8C394D-39D7-E7D2-6075-B09D813D1B74}"/>
              </a:ext>
            </a:extLst>
          </p:cNvPr>
          <p:cNvSpPr txBox="1"/>
          <p:nvPr/>
        </p:nvSpPr>
        <p:spPr>
          <a:xfrm>
            <a:off x="1540042" y="60903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Charts = Fast understanding</a:t>
            </a:r>
            <a:br>
              <a:rPr lang="en-US" b="1" dirty="0"/>
            </a:br>
            <a:r>
              <a:rPr lang="en-US" b="1" dirty="0"/>
              <a:t>Tables = Slow understanding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2282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6D871-37B3-694D-13A9-33585F8CC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81D913-3693-78D0-B729-191AA20F2260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COMPOSITION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650599-591E-6885-C2A6-7535EF957B97}"/>
              </a:ext>
            </a:extLst>
          </p:cNvPr>
          <p:cNvSpPr txBox="1"/>
          <p:nvPr/>
        </p:nvSpPr>
        <p:spPr>
          <a:xfrm>
            <a:off x="5014824" y="1203158"/>
            <a:ext cx="21623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Stacked Area Chart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1B112E6-D480-9C79-1E63-7CFC298D5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061994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Area chart showing parts of whole over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Composition change over time.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Shows cumulative trend.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Market share over years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Traffic from channels (Organic, Paid, Referral)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4098" name="Picture 2" descr="How to Create a Stacked Area Chart in Excel?">
            <a:extLst>
              <a:ext uri="{FF2B5EF4-FFF2-40B4-BE49-F238E27FC236}">
                <a16:creationId xmlns:a16="http://schemas.microsoft.com/office/drawing/2014/main" id="{01EF6BFB-9E27-79F2-082C-930A77213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905" y="1867878"/>
            <a:ext cx="4779095" cy="312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590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E122C-6CD0-FDA5-16EC-527268F8A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5F3D3D7-EB55-DB27-FE95-9B5D93A43738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IN" sz="3600" dirty="0">
                <a:latin typeface="Arial Black" panose="020B0A04020102020204" pitchFamily="34" charset="0"/>
              </a:rPr>
              <a:t>COMPOSITION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B7693-1D57-BD45-55BE-B4C4C3DFB2D9}"/>
              </a:ext>
            </a:extLst>
          </p:cNvPr>
          <p:cNvSpPr txBox="1"/>
          <p:nvPr/>
        </p:nvSpPr>
        <p:spPr>
          <a:xfrm>
            <a:off x="5252164" y="1203158"/>
            <a:ext cx="168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Waterfall Chart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C92A451-5062-B65B-FD88-C128604FDF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97141"/>
              </p:ext>
            </p:extLst>
          </p:nvPr>
        </p:nvGraphicFramePr>
        <p:xfrm>
          <a:off x="81446" y="2254351"/>
          <a:ext cx="719221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Shows how initial value changes due to additions/subtractions.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Financial analysis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Tracking step-by-step change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Explains start → end value clearly.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Profit breakdown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Salary structure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Budget breakdown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DFE3880-B5D5-146B-BCAC-94647361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863" y="1572491"/>
            <a:ext cx="4877137" cy="365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0480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C334-2D83-FA23-4E82-CB3F92624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7B350C-FF25-7E33-81DE-8DD3206A6B59}"/>
              </a:ext>
            </a:extLst>
          </p:cNvPr>
          <p:cNvSpPr txBox="1"/>
          <p:nvPr/>
        </p:nvSpPr>
        <p:spPr>
          <a:xfrm>
            <a:off x="3153036" y="429862"/>
            <a:ext cx="588592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TREND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861445-931D-DE9B-C527-B3D489E899DE}"/>
              </a:ext>
            </a:extLst>
          </p:cNvPr>
          <p:cNvSpPr txBox="1"/>
          <p:nvPr/>
        </p:nvSpPr>
        <p:spPr>
          <a:xfrm>
            <a:off x="5521593" y="1209057"/>
            <a:ext cx="1148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Line Chart</a:t>
            </a:r>
            <a:endParaRPr lang="en-IN" dirty="0">
              <a:effectLst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A25B1C-EB36-5862-8734-3E10049B67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905783"/>
              </p:ext>
            </p:extLst>
          </p:nvPr>
        </p:nvGraphicFramePr>
        <p:xfrm>
          <a:off x="81446" y="2254351"/>
          <a:ext cx="719221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 series of data points connected with lines.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Tracking trends over time (days, months, years).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Shows trends, rises, and drops clearly.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Stock market price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Temperature across months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Website traffic over time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1266" name="Picture 2">
            <a:extLst>
              <a:ext uri="{FF2B5EF4-FFF2-40B4-BE49-F238E27FC236}">
                <a16:creationId xmlns:a16="http://schemas.microsoft.com/office/drawing/2014/main" id="{B440E2FA-70DC-F982-5D13-45C5C56DE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3840" y="1703403"/>
            <a:ext cx="4056380" cy="345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9973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78623-A60F-CB8E-F38E-126BC2662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0F1C7C5-EAB0-C308-A9E6-D48C57360C67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TREND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A9DD05-AEE2-6CBB-AE03-5BB699082AC0}"/>
              </a:ext>
            </a:extLst>
          </p:cNvPr>
          <p:cNvSpPr txBox="1"/>
          <p:nvPr/>
        </p:nvSpPr>
        <p:spPr>
          <a:xfrm>
            <a:off x="5252164" y="1203158"/>
            <a:ext cx="168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Area Chart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54A8285-2B57-5376-B205-D423575BF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412219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 chart with area filled.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Show magnitude + trend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Best for cumulative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Emphasizes volume.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Rainfall through year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Sales across months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6146" name="Picture 2" descr="Area Chart Template | Beautiful.ai">
            <a:extLst>
              <a:ext uri="{FF2B5EF4-FFF2-40B4-BE49-F238E27FC236}">
                <a16:creationId xmlns:a16="http://schemas.microsoft.com/office/drawing/2014/main" id="{9428BE25-A50F-ACF5-A054-644ABDA81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495" y="2046405"/>
            <a:ext cx="4767522" cy="276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1493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D4B8C6-9705-A98F-25AF-66D09888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1C58DEB-DDE8-291E-FC1A-C069BA566ECA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TREND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882004-3105-05BF-3BA0-00111CC46613}"/>
              </a:ext>
            </a:extLst>
          </p:cNvPr>
          <p:cNvSpPr txBox="1"/>
          <p:nvPr/>
        </p:nvSpPr>
        <p:spPr>
          <a:xfrm>
            <a:off x="5252164" y="1203158"/>
            <a:ext cx="1687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Sparkline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7CA588-C118-4AFC-CF7A-D201775869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861352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 line chart inside a cell or dashboard.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Compact trend inside tables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Quick mini-trend view.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Excel dashboards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Website traffic mini charts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7170" name="Picture 2" descr="Introducing A New Chart Type: Sparklines">
            <a:extLst>
              <a:ext uri="{FF2B5EF4-FFF2-40B4-BE49-F238E27FC236}">
                <a16:creationId xmlns:a16="http://schemas.microsoft.com/office/drawing/2014/main" id="{26C2429D-2727-5E29-E701-474DFE762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792" y="2055461"/>
            <a:ext cx="4643208" cy="274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8537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5EC89D-2FE8-66FA-7CF6-3D11016AF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93D3254-965E-C46D-91C1-A57FD6ACBB9C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TREND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B33034-7EFC-7F7A-4A0F-02E17C792401}"/>
              </a:ext>
            </a:extLst>
          </p:cNvPr>
          <p:cNvSpPr txBox="1"/>
          <p:nvPr/>
        </p:nvSpPr>
        <p:spPr>
          <a:xfrm>
            <a:off x="5176777" y="1203158"/>
            <a:ext cx="183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Time Series Chart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7B9C84C-8419-AD5E-1C23-5CE6692A46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4384864"/>
              </p:ext>
            </p:extLst>
          </p:nvPr>
        </p:nvGraphicFramePr>
        <p:xfrm>
          <a:off x="81446" y="2254351"/>
          <a:ext cx="7192210" cy="2834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chart showing data over time.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Track patterns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Forecasting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Shows seasonality &amp; trends.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Stock price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Monthly revenue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Sensor readings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8196" name="Picture 4" descr="Power BI – How to Create a Time Series Chart? | GeeksforGeeks">
            <a:extLst>
              <a:ext uri="{FF2B5EF4-FFF2-40B4-BE49-F238E27FC236}">
                <a16:creationId xmlns:a16="http://schemas.microsoft.com/office/drawing/2014/main" id="{75D1E588-5106-61F4-7C9D-6E5F4CF3F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86" y="2582779"/>
            <a:ext cx="4797068" cy="198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3521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122A4-56BC-246F-6D38-024966C00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00B5E8D-5A62-843F-D044-42369FAF2095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RANKING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EB619-8DBD-EB9E-015B-8B8785376F2B}"/>
              </a:ext>
            </a:extLst>
          </p:cNvPr>
          <p:cNvSpPr txBox="1"/>
          <p:nvPr/>
        </p:nvSpPr>
        <p:spPr>
          <a:xfrm>
            <a:off x="5176777" y="1203158"/>
            <a:ext cx="183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Lollipop Chart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FEC07F6-48AA-824F-7CB6-C4CD12EBA1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2087052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 chart but with a dot and stick.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Ranking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Clean alternative to bar chart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Visually appealing &amp; reduces clutter.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Country rankings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Top 10 performers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9218" name="Picture 2" descr="Create Lollipop Chart in Tableau">
            <a:extLst>
              <a:ext uri="{FF2B5EF4-FFF2-40B4-BE49-F238E27FC236}">
                <a16:creationId xmlns:a16="http://schemas.microsoft.com/office/drawing/2014/main" id="{229A6A9F-5919-8007-E146-724D604AE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520" y="1934546"/>
            <a:ext cx="4888480" cy="2999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1483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D1D41-857E-B7AE-4BF0-8C7C0FC92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33BC7D1-3358-1EA9-8D38-77DFF83C74EF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RANKING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68D3E3-0930-9983-3C59-724B33893CFD}"/>
              </a:ext>
            </a:extLst>
          </p:cNvPr>
          <p:cNvSpPr txBox="1"/>
          <p:nvPr/>
        </p:nvSpPr>
        <p:spPr>
          <a:xfrm>
            <a:off x="5176777" y="1203158"/>
            <a:ext cx="18384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Dot Plot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D04BE4C-DC4B-2E97-C4DF-19BDBCF69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5081057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Dots represent category values.</a:t>
                      </a:r>
                      <a:r>
                        <a:rPr lang="en-US" dirty="0"/>
                        <a:t>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Compare close values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Rankings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More precise than bars.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Employee rating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Product performance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97F4B8E8-8139-3B4C-8C0A-D2AE26C2A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5621" y="2167689"/>
            <a:ext cx="5045242" cy="2522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DBAE9-7DF0-A320-C572-42FCB4FDF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2BAEF80-FD7B-B046-C10B-9D3C08BC6A49}"/>
              </a:ext>
            </a:extLst>
          </p:cNvPr>
          <p:cNvSpPr txBox="1"/>
          <p:nvPr/>
        </p:nvSpPr>
        <p:spPr>
          <a:xfrm>
            <a:off x="3153036" y="429862"/>
            <a:ext cx="626368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RANKING CHARTS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3F491D-4DCF-6109-F67B-A687FA5689E7}"/>
              </a:ext>
            </a:extLst>
          </p:cNvPr>
          <p:cNvSpPr txBox="1"/>
          <p:nvPr/>
        </p:nvSpPr>
        <p:spPr>
          <a:xfrm>
            <a:off x="4882410" y="1203158"/>
            <a:ext cx="242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Ordered Bar Chart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2671FD6-4320-FE55-9411-31D4AC74D3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95851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 chart sorted from high → low.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Rankings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Top/Bottom analysis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Highlights highest/lowest clearly.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Top selling products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Most visited webpages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1266" name="Picture 2" descr="Order Bars in ggplot2 bar graph - GeeksforGeeks">
            <a:extLst>
              <a:ext uri="{FF2B5EF4-FFF2-40B4-BE49-F238E27FC236}">
                <a16:creationId xmlns:a16="http://schemas.microsoft.com/office/drawing/2014/main" id="{24BCE64B-C66A-3CEA-BC8D-519E07AA8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722" y="2105309"/>
            <a:ext cx="4673832" cy="270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006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B1BD4-7B90-303E-EA4A-80E37188E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DB3E5A5-75FB-95CD-B02B-429185FE6B7D}"/>
              </a:ext>
            </a:extLst>
          </p:cNvPr>
          <p:cNvSpPr txBox="1"/>
          <p:nvPr/>
        </p:nvSpPr>
        <p:spPr>
          <a:xfrm>
            <a:off x="1617241" y="429862"/>
            <a:ext cx="895751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MAPS (Geographical Visualization)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8F765C-193E-9ADB-CC79-071B81C51DA9}"/>
              </a:ext>
            </a:extLst>
          </p:cNvPr>
          <p:cNvSpPr txBox="1"/>
          <p:nvPr/>
        </p:nvSpPr>
        <p:spPr>
          <a:xfrm>
            <a:off x="4882410" y="1203158"/>
            <a:ext cx="242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Choropleth Map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5BA78F-B5FF-B313-281B-FB48579D06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561369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 colored by value intensity.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/>
                        <a:t>Show region-wise values.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Best for country/state comparisons.</a:t>
                      </a:r>
                      <a:endParaRPr lang="en-I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State-wise population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Country-wise GDP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2290" name="Picture 2" descr="Choropleth Map - Learn about this chart and tools to create it">
            <a:extLst>
              <a:ext uri="{FF2B5EF4-FFF2-40B4-BE49-F238E27FC236}">
                <a16:creationId xmlns:a16="http://schemas.microsoft.com/office/drawing/2014/main" id="{10BF8544-440C-7FBF-E637-6AA719AFC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591" y="2433335"/>
            <a:ext cx="5024116" cy="220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8735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02E02-79A5-FEB7-D95F-AEEE32CA5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05C4F-3172-3532-6339-DC4D25983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IMPORTANCE OF DATA VISUALIZATION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5083812-E84B-86D1-12B7-8F2A777431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4090538"/>
              </p:ext>
            </p:extLst>
          </p:nvPr>
        </p:nvGraphicFramePr>
        <p:xfrm>
          <a:off x="1066800" y="2281085"/>
          <a:ext cx="10515600" cy="4211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89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D443-E1A0-628B-9DAD-09FF4D724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95F4EF-AE78-D537-D7EB-BA048B126814}"/>
              </a:ext>
            </a:extLst>
          </p:cNvPr>
          <p:cNvSpPr txBox="1"/>
          <p:nvPr/>
        </p:nvSpPr>
        <p:spPr>
          <a:xfrm>
            <a:off x="1617241" y="429862"/>
            <a:ext cx="895751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MAPS (Geographical Visualization)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3E18A-D0E6-2643-CF1D-3C7128CD9972}"/>
              </a:ext>
            </a:extLst>
          </p:cNvPr>
          <p:cNvSpPr txBox="1"/>
          <p:nvPr/>
        </p:nvSpPr>
        <p:spPr>
          <a:xfrm>
            <a:off x="4882410" y="1203158"/>
            <a:ext cx="242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Bubble Map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D1B1E9C-6F4E-64F0-42E8-CD863288AC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6480638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Bubbles placed on geographical locations.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Compare quantities at locations.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 to see high/low volumes.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City-wise sales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Airport traffic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2292" name="Picture 4" descr="Make a Bubble Map Online with Chart Studio and Excel">
            <a:extLst>
              <a:ext uri="{FF2B5EF4-FFF2-40B4-BE49-F238E27FC236}">
                <a16:creationId xmlns:a16="http://schemas.microsoft.com/office/drawing/2014/main" id="{4CE112D6-E985-2BE1-CD7A-60C1C4C71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3591" y="1429348"/>
            <a:ext cx="4646963" cy="464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500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97262-26C3-1EDB-2F9C-E13285DA99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710BA7C-9FDD-6F6D-7D75-15145B5E395C}"/>
              </a:ext>
            </a:extLst>
          </p:cNvPr>
          <p:cNvSpPr txBox="1"/>
          <p:nvPr/>
        </p:nvSpPr>
        <p:spPr>
          <a:xfrm>
            <a:off x="1617241" y="429862"/>
            <a:ext cx="895751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MAPS (Geographical Visualization)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E7F618-8920-AAB0-A7F2-9D46C52E509B}"/>
              </a:ext>
            </a:extLst>
          </p:cNvPr>
          <p:cNvSpPr txBox="1"/>
          <p:nvPr/>
        </p:nvSpPr>
        <p:spPr>
          <a:xfrm>
            <a:off x="4882410" y="1203158"/>
            <a:ext cx="242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Geo Heatmap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F1961-6851-DA8D-747E-FB077474B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008058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Heatmap applied on map.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Show density or intensity.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Easier to understand hotspots.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Crime density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Population density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3314" name="Picture 2" descr="Where's the Cheap Gas? The GasBuddy HeatMap Can Tell You - GIS user ...">
            <a:extLst>
              <a:ext uri="{FF2B5EF4-FFF2-40B4-BE49-F238E27FC236}">
                <a16:creationId xmlns:a16="http://schemas.microsoft.com/office/drawing/2014/main" id="{48E29435-CC42-18BA-FF6F-D83802BB7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673" y="1828800"/>
            <a:ext cx="4724381" cy="318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006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336FD3-B13C-581B-C6DD-205913D04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DF84083-3FD2-44AD-89AE-2DE9A9A3CB93}"/>
              </a:ext>
            </a:extLst>
          </p:cNvPr>
          <p:cNvSpPr txBox="1"/>
          <p:nvPr/>
        </p:nvSpPr>
        <p:spPr>
          <a:xfrm>
            <a:off x="1617241" y="429862"/>
            <a:ext cx="895751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MAPS (Geographical Visualization)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AB6B4-274D-58DC-3C96-B00238E0C7D4}"/>
              </a:ext>
            </a:extLst>
          </p:cNvPr>
          <p:cNvSpPr txBox="1"/>
          <p:nvPr/>
        </p:nvSpPr>
        <p:spPr>
          <a:xfrm>
            <a:off x="4882410" y="1203158"/>
            <a:ext cx="242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Symbol Map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C86845F-B0B4-46AD-C653-BBE4789C82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4085572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Map with different icons representing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When categories need symbols.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Visually descriptive.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Hospitals, schools, ATMs on map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4338" name="Picture 2" descr="Chart Map Symbols Chart Symbol Explanation Cruisers &amp; Sailing Forums">
            <a:extLst>
              <a:ext uri="{FF2B5EF4-FFF2-40B4-BE49-F238E27FC236}">
                <a16:creationId xmlns:a16="http://schemas.microsoft.com/office/drawing/2014/main" id="{F4E0E8CE-9EE7-6653-A29B-16F02CA44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591" y="1901734"/>
            <a:ext cx="4856227" cy="305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5639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C06ED5-7EC1-B3B5-F5DE-0E4946104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A13620-A816-CE7E-139B-F90589ABBA8F}"/>
              </a:ext>
            </a:extLst>
          </p:cNvPr>
          <p:cNvSpPr txBox="1"/>
          <p:nvPr/>
        </p:nvSpPr>
        <p:spPr>
          <a:xfrm>
            <a:off x="1617241" y="429862"/>
            <a:ext cx="895751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MAPS (Geographical Visualization)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B90F8-92C3-7833-DA84-9BEC6C0B7266}"/>
              </a:ext>
            </a:extLst>
          </p:cNvPr>
          <p:cNvSpPr txBox="1"/>
          <p:nvPr/>
        </p:nvSpPr>
        <p:spPr>
          <a:xfrm>
            <a:off x="4882410" y="1203158"/>
            <a:ext cx="2427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dirty="0"/>
              <a:t>Filled Map</a:t>
            </a:r>
            <a:endParaRPr lang="en-IN" b="1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169BFBF-57A8-DB42-10E5-CEFCF8D2B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3551944"/>
              </p:ext>
            </p:extLst>
          </p:nvPr>
        </p:nvGraphicFramePr>
        <p:xfrm>
          <a:off x="81446" y="2254351"/>
          <a:ext cx="7192210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1031">
                  <a:extLst>
                    <a:ext uri="{9D8B030D-6E8A-4147-A177-3AD203B41FA5}">
                      <a16:colId xmlns:a16="http://schemas.microsoft.com/office/drawing/2014/main" val="4215526473"/>
                    </a:ext>
                  </a:extLst>
                </a:gridCol>
                <a:gridCol w="5021179">
                  <a:extLst>
                    <a:ext uri="{9D8B030D-6E8A-4147-A177-3AD203B41FA5}">
                      <a16:colId xmlns:a16="http://schemas.microsoft.com/office/drawing/2014/main" val="6727337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What it is: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Filled areas for countries/states.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1828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When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Comparison between regions..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80417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Why to use: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Clean and simple.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1353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Real-life examples:</a:t>
                      </a:r>
                    </a:p>
                    <a:p>
                      <a:pPr algn="l"/>
                      <a:endParaRPr lang="en-IN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IN" dirty="0"/>
                        <a:t>State-wise literacy rate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7380711"/>
                  </a:ext>
                </a:extLst>
              </a:tr>
            </a:tbl>
          </a:graphicData>
        </a:graphic>
      </p:graphicFrame>
      <p:pic>
        <p:nvPicPr>
          <p:cNvPr id="15362" name="Picture 2" descr="How to Create Charts and Graphs in Excel? | PDF Agile">
            <a:extLst>
              <a:ext uri="{FF2B5EF4-FFF2-40B4-BE49-F238E27FC236}">
                <a16:creationId xmlns:a16="http://schemas.microsoft.com/office/drawing/2014/main" id="{1744C6AF-AA7E-D6C6-8305-3B774DA55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5" t="31805" r="894" b="6555"/>
          <a:stretch>
            <a:fillRect/>
          </a:stretch>
        </p:blipFill>
        <p:spPr bwMode="auto">
          <a:xfrm>
            <a:off x="7309591" y="1834265"/>
            <a:ext cx="5039346" cy="3400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4209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9A6E2-4F84-D08D-63A8-0FEDBFDCF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E38B3C2-98A3-5F6D-A83D-A7F283B2488D}"/>
              </a:ext>
            </a:extLst>
          </p:cNvPr>
          <p:cNvSpPr txBox="1"/>
          <p:nvPr/>
        </p:nvSpPr>
        <p:spPr>
          <a:xfrm>
            <a:off x="1617241" y="429862"/>
            <a:ext cx="895751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ADVANCED VISUALIZATIONS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F99C39-E101-88EA-A05A-12A710909B93}"/>
              </a:ext>
            </a:extLst>
          </p:cNvPr>
          <p:cNvSpPr txBox="1"/>
          <p:nvPr/>
        </p:nvSpPr>
        <p:spPr>
          <a:xfrm>
            <a:off x="256673" y="1484219"/>
            <a:ext cx="3898232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Sankey Diagram</a:t>
            </a:r>
          </a:p>
          <a:p>
            <a:pPr>
              <a:buNone/>
            </a:pPr>
            <a:r>
              <a:rPr lang="en-US" b="1" dirty="0"/>
              <a:t>What it is:</a:t>
            </a:r>
          </a:p>
          <a:p>
            <a:pPr>
              <a:buNone/>
            </a:pPr>
            <a:r>
              <a:rPr lang="en-US" dirty="0"/>
              <a:t>Flow diagram showing movement from one stage to another.</a:t>
            </a:r>
          </a:p>
          <a:p>
            <a:pPr>
              <a:buNone/>
            </a:pPr>
            <a:r>
              <a:rPr lang="en-US" b="1" dirty="0"/>
              <a:t>When to 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Process flows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 journey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Energy or resource flow</a:t>
            </a:r>
          </a:p>
          <a:p>
            <a:pPr>
              <a:buNone/>
            </a:pPr>
            <a:r>
              <a:rPr lang="en-US" b="1" dirty="0"/>
              <a:t>Why to use:</a:t>
            </a:r>
          </a:p>
          <a:p>
            <a:pPr>
              <a:buNone/>
            </a:pPr>
            <a:r>
              <a:rPr lang="en-US" dirty="0"/>
              <a:t>Shows transitions beautifully.</a:t>
            </a:r>
          </a:p>
          <a:p>
            <a:pPr>
              <a:buNone/>
            </a:pPr>
            <a:r>
              <a:rPr lang="en-US" b="1" dirty="0"/>
              <a:t>Real-life examples: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Website navigation flow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Budget allocation flow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C298B2-F3BB-445C-57C0-AE2A81861F2B}"/>
              </a:ext>
            </a:extLst>
          </p:cNvPr>
          <p:cNvSpPr txBox="1"/>
          <p:nvPr/>
        </p:nvSpPr>
        <p:spPr>
          <a:xfrm>
            <a:off x="4419600" y="1484219"/>
            <a:ext cx="3352800" cy="31393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Sunburst Chart</a:t>
            </a:r>
          </a:p>
          <a:p>
            <a:pPr>
              <a:buNone/>
            </a:pPr>
            <a:r>
              <a:rPr lang="en-US" b="1" dirty="0"/>
              <a:t>What it is:</a:t>
            </a:r>
          </a:p>
          <a:p>
            <a:pPr>
              <a:buNone/>
            </a:pPr>
            <a:r>
              <a:rPr lang="en-US" dirty="0"/>
              <a:t>Circular hierarchical chart.</a:t>
            </a:r>
          </a:p>
          <a:p>
            <a:pPr>
              <a:buNone/>
            </a:pPr>
            <a:r>
              <a:rPr lang="en-US" b="1" dirty="0"/>
              <a:t>When to 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Show parent → child relationships.</a:t>
            </a:r>
          </a:p>
          <a:p>
            <a:pPr>
              <a:buNone/>
            </a:pPr>
            <a:r>
              <a:rPr lang="en-US" b="1" dirty="0"/>
              <a:t>Why to use:</a:t>
            </a:r>
          </a:p>
          <a:p>
            <a:pPr>
              <a:buNone/>
            </a:pPr>
            <a:r>
              <a:rPr lang="en-US" dirty="0"/>
              <a:t>Good for hierarchy depth.</a:t>
            </a:r>
          </a:p>
          <a:p>
            <a:pPr>
              <a:buNone/>
            </a:pPr>
            <a:r>
              <a:rPr lang="en-US" b="1" dirty="0"/>
              <a:t>Real-life examples: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Company → Dept → Team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Product category breakdown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28203D-54A4-4465-5FAB-5E5B7DF0D89B}"/>
              </a:ext>
            </a:extLst>
          </p:cNvPr>
          <p:cNvSpPr txBox="1"/>
          <p:nvPr/>
        </p:nvSpPr>
        <p:spPr>
          <a:xfrm>
            <a:off x="8726905" y="1484218"/>
            <a:ext cx="3048000" cy="369331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Radar / Spider Chart</a:t>
            </a:r>
          </a:p>
          <a:p>
            <a:pPr>
              <a:buNone/>
            </a:pPr>
            <a:r>
              <a:rPr lang="en-US" b="1" dirty="0"/>
              <a:t>What it is:</a:t>
            </a:r>
          </a:p>
          <a:p>
            <a:pPr>
              <a:buNone/>
            </a:pPr>
            <a:r>
              <a:rPr lang="en-US" dirty="0"/>
              <a:t>Multi-metric comparison in circular form.</a:t>
            </a:r>
          </a:p>
          <a:p>
            <a:pPr>
              <a:buNone/>
            </a:pPr>
            <a:r>
              <a:rPr lang="en-US" b="1" dirty="0"/>
              <a:t>When to 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Compare performance on multiple criteria.</a:t>
            </a:r>
          </a:p>
          <a:p>
            <a:pPr>
              <a:buNone/>
            </a:pPr>
            <a:r>
              <a:rPr lang="en-US" b="1" dirty="0"/>
              <a:t>Why to use:</a:t>
            </a:r>
          </a:p>
          <a:p>
            <a:pPr>
              <a:buNone/>
            </a:pPr>
            <a:r>
              <a:rPr lang="en-US" dirty="0"/>
              <a:t>Shows strengths and weaknesses.</a:t>
            </a:r>
          </a:p>
          <a:p>
            <a:pPr>
              <a:buNone/>
            </a:pPr>
            <a:r>
              <a:rPr lang="en-US" b="1" dirty="0"/>
              <a:t>Real-life examples: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Employee skill assessment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Product comparison</a:t>
            </a:r>
          </a:p>
        </p:txBody>
      </p:sp>
    </p:spTree>
    <p:extLst>
      <p:ext uri="{BB962C8B-B14F-4D97-AF65-F5344CB8AC3E}">
        <p14:creationId xmlns:p14="http://schemas.microsoft.com/office/powerpoint/2010/main" val="24881354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24C52C-5209-09BD-662A-2AA720E8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C566CA-D034-FDBD-1AA8-939116FCC0CA}"/>
              </a:ext>
            </a:extLst>
          </p:cNvPr>
          <p:cNvSpPr txBox="1"/>
          <p:nvPr/>
        </p:nvSpPr>
        <p:spPr>
          <a:xfrm>
            <a:off x="1617241" y="429862"/>
            <a:ext cx="8957518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600" dirty="0">
                <a:latin typeface="Arial Black" panose="020B0A04020102020204" pitchFamily="34" charset="0"/>
              </a:rPr>
              <a:t>ADVANCED VISUALIZATIONS</a:t>
            </a:r>
            <a:endParaRPr lang="en-IN" sz="3600" b="1" dirty="0">
              <a:latin typeface="Arial Black" panose="020B0A040201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1ECDF3-BA15-36DC-6843-DCB0042BB149}"/>
              </a:ext>
            </a:extLst>
          </p:cNvPr>
          <p:cNvSpPr txBox="1"/>
          <p:nvPr/>
        </p:nvSpPr>
        <p:spPr>
          <a:xfrm>
            <a:off x="256673" y="1484219"/>
            <a:ext cx="3898232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Funnel Chart</a:t>
            </a:r>
          </a:p>
          <a:p>
            <a:r>
              <a:rPr lang="en-US" b="1" dirty="0"/>
              <a:t>What it is:</a:t>
            </a:r>
          </a:p>
          <a:p>
            <a:r>
              <a:rPr lang="en-US" dirty="0"/>
              <a:t>Shows decreasing stages.</a:t>
            </a:r>
          </a:p>
          <a:p>
            <a:r>
              <a:rPr lang="en-US" b="1" dirty="0"/>
              <a:t>When to use:</a:t>
            </a:r>
          </a:p>
          <a:p>
            <a:r>
              <a:rPr lang="en-US" dirty="0"/>
              <a:t>Conversion analysis</a:t>
            </a:r>
          </a:p>
          <a:p>
            <a:r>
              <a:rPr lang="en-US" dirty="0"/>
              <a:t>Sales funnel</a:t>
            </a:r>
          </a:p>
          <a:p>
            <a:r>
              <a:rPr lang="en-US" dirty="0"/>
              <a:t>Process drop-off</a:t>
            </a:r>
          </a:p>
          <a:p>
            <a:r>
              <a:rPr lang="en-US" b="1" dirty="0"/>
              <a:t>Why to use:</a:t>
            </a:r>
          </a:p>
          <a:p>
            <a:r>
              <a:rPr lang="en-US" dirty="0"/>
              <a:t>Shows where users drop out.</a:t>
            </a:r>
          </a:p>
          <a:p>
            <a:r>
              <a:rPr lang="en-US" b="1" dirty="0"/>
              <a:t>Real-life examples:</a:t>
            </a:r>
          </a:p>
          <a:p>
            <a:r>
              <a:rPr lang="en-US" dirty="0"/>
              <a:t>Leads → Calls → Visits → Conversion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EC156F-B3A9-269E-FBF2-6DFD6986EAE7}"/>
              </a:ext>
            </a:extLst>
          </p:cNvPr>
          <p:cNvSpPr txBox="1"/>
          <p:nvPr/>
        </p:nvSpPr>
        <p:spPr>
          <a:xfrm>
            <a:off x="4419600" y="1484219"/>
            <a:ext cx="3352800" cy="36933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Word Cloud</a:t>
            </a:r>
          </a:p>
          <a:p>
            <a:r>
              <a:rPr lang="en-US" b="1" dirty="0"/>
              <a:t>What it is:</a:t>
            </a:r>
          </a:p>
          <a:p>
            <a:r>
              <a:rPr lang="en-US" dirty="0"/>
              <a:t>Visual of words sized by frequency.</a:t>
            </a:r>
          </a:p>
          <a:p>
            <a:r>
              <a:rPr lang="en-US" b="1" dirty="0"/>
              <a:t>When to use:</a:t>
            </a:r>
          </a:p>
          <a:p>
            <a:r>
              <a:rPr lang="en-US" dirty="0"/>
              <a:t>Text analysis</a:t>
            </a:r>
          </a:p>
          <a:p>
            <a:r>
              <a:rPr lang="en-US" dirty="0"/>
              <a:t>Feedback analysis</a:t>
            </a:r>
          </a:p>
          <a:p>
            <a:r>
              <a:rPr lang="en-US" b="1" dirty="0"/>
              <a:t>Why to use:</a:t>
            </a:r>
          </a:p>
          <a:p>
            <a:r>
              <a:rPr lang="en-US" dirty="0"/>
              <a:t>Shows most common words quickly.</a:t>
            </a:r>
          </a:p>
          <a:p>
            <a:r>
              <a:rPr lang="en-US" b="1" dirty="0"/>
              <a:t>Real-life examples:</a:t>
            </a:r>
          </a:p>
          <a:p>
            <a:r>
              <a:rPr lang="en-US" dirty="0"/>
              <a:t>Customer reviews</a:t>
            </a:r>
          </a:p>
          <a:p>
            <a:r>
              <a:rPr lang="en-US" dirty="0"/>
              <a:t>Social media comments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A11FFB-B7E9-94C5-A291-7516754AB2EE}"/>
              </a:ext>
            </a:extLst>
          </p:cNvPr>
          <p:cNvSpPr txBox="1"/>
          <p:nvPr/>
        </p:nvSpPr>
        <p:spPr>
          <a:xfrm>
            <a:off x="8726905" y="1484218"/>
            <a:ext cx="3048000" cy="397031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Network Graph</a:t>
            </a:r>
          </a:p>
          <a:p>
            <a:r>
              <a:rPr lang="en-US" b="1" dirty="0"/>
              <a:t>What it is:</a:t>
            </a:r>
          </a:p>
          <a:p>
            <a:r>
              <a:rPr lang="en-US" dirty="0"/>
              <a:t>Nodes + links showing relationships.</a:t>
            </a:r>
          </a:p>
          <a:p>
            <a:r>
              <a:rPr lang="en-US" b="1" dirty="0"/>
              <a:t>When to use:</a:t>
            </a:r>
          </a:p>
          <a:p>
            <a:r>
              <a:rPr lang="en-US" dirty="0"/>
              <a:t>Social networks</a:t>
            </a:r>
          </a:p>
          <a:p>
            <a:r>
              <a:rPr lang="en-US" dirty="0"/>
              <a:t>Web relationships</a:t>
            </a:r>
          </a:p>
          <a:p>
            <a:r>
              <a:rPr lang="en-US" dirty="0"/>
              <a:t>Connections</a:t>
            </a:r>
          </a:p>
          <a:p>
            <a:r>
              <a:rPr lang="en-US" b="1" dirty="0"/>
              <a:t>Why to use:</a:t>
            </a:r>
          </a:p>
          <a:p>
            <a:r>
              <a:rPr lang="en-US" dirty="0"/>
              <a:t>Shows link strength and clusters.</a:t>
            </a:r>
          </a:p>
          <a:p>
            <a:r>
              <a:rPr lang="en-US" b="1" dirty="0"/>
              <a:t>Real-life examples:</a:t>
            </a:r>
          </a:p>
          <a:p>
            <a:r>
              <a:rPr lang="en-US" dirty="0"/>
              <a:t>Facebook friend network</a:t>
            </a:r>
          </a:p>
          <a:p>
            <a:r>
              <a:rPr lang="en-US" dirty="0"/>
              <a:t>Website internal link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E5765C-9259-5E8E-55DB-A0D5BF5AA31D}"/>
              </a:ext>
            </a:extLst>
          </p:cNvPr>
          <p:cNvSpPr txBox="1"/>
          <p:nvPr/>
        </p:nvSpPr>
        <p:spPr>
          <a:xfrm>
            <a:off x="1042736" y="5408370"/>
            <a:ext cx="9865895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numCol="3">
            <a:spAutoFit/>
          </a:bodyPr>
          <a:lstStyle/>
          <a:p>
            <a:pPr>
              <a:buNone/>
            </a:pPr>
            <a:r>
              <a:rPr lang="en-US" b="1" dirty="0"/>
              <a:t>Gantt Chart</a:t>
            </a:r>
          </a:p>
          <a:p>
            <a:pPr>
              <a:buNone/>
            </a:pPr>
            <a:r>
              <a:rPr lang="en-US" b="1" dirty="0"/>
              <a:t>What it is:</a:t>
            </a:r>
          </a:p>
          <a:p>
            <a:pPr>
              <a:buNone/>
            </a:pPr>
            <a:r>
              <a:rPr lang="en-US" dirty="0"/>
              <a:t>Timeline chart for project management.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When to use: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Project scheduling.</a:t>
            </a:r>
          </a:p>
          <a:p>
            <a:pPr>
              <a:buNone/>
            </a:pPr>
            <a:r>
              <a:rPr lang="en-US" b="1" dirty="0"/>
              <a:t>Why to use:</a:t>
            </a:r>
          </a:p>
          <a:p>
            <a:pPr>
              <a:buNone/>
            </a:pPr>
            <a:r>
              <a:rPr lang="en-US" dirty="0"/>
              <a:t>Shows tasks, dates, and progress.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b="1" dirty="0"/>
          </a:p>
          <a:p>
            <a:pPr>
              <a:buNone/>
            </a:pPr>
            <a:r>
              <a:rPr lang="en-US" b="1" dirty="0"/>
              <a:t>Real-life examples: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Software project plan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Construction timeline</a:t>
            </a:r>
          </a:p>
        </p:txBody>
      </p:sp>
    </p:spTree>
    <p:extLst>
      <p:ext uri="{BB962C8B-B14F-4D97-AF65-F5344CB8AC3E}">
        <p14:creationId xmlns:p14="http://schemas.microsoft.com/office/powerpoint/2010/main" val="4244665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C5836C-9E7C-2489-079B-BAE2F6E8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03055-0AD9-61B5-C480-C9BE72B90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Arial Black" panose="020B0A04020102020204" pitchFamily="34" charset="0"/>
              </a:rPr>
              <a:t>DASHBOARDS &amp; STORYTELLING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32B9C-4F70-EFC6-FCF6-8739378C42B6}"/>
              </a:ext>
            </a:extLst>
          </p:cNvPr>
          <p:cNvSpPr txBox="1"/>
          <p:nvPr/>
        </p:nvSpPr>
        <p:spPr>
          <a:xfrm>
            <a:off x="838200" y="2006131"/>
            <a:ext cx="96055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A dashboard is not just a collection of charts — it is a </a:t>
            </a:r>
            <a:r>
              <a:rPr lang="en-US" b="1" dirty="0"/>
              <a:t>story told through visuals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A good dashboard helps users </a:t>
            </a:r>
            <a:r>
              <a:rPr lang="en-US" b="1" dirty="0"/>
              <a:t>understand data quickly</a:t>
            </a:r>
            <a:r>
              <a:rPr lang="en-US" dirty="0"/>
              <a:t>, make decisions, and find insights.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EE604D-A622-92AD-8E49-DD7551CB44C2}"/>
              </a:ext>
            </a:extLst>
          </p:cNvPr>
          <p:cNvSpPr txBox="1"/>
          <p:nvPr/>
        </p:nvSpPr>
        <p:spPr>
          <a:xfrm>
            <a:off x="838200" y="2899610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Understand the Purpose</a:t>
            </a:r>
          </a:p>
          <a:p>
            <a:pPr>
              <a:buNone/>
            </a:pPr>
            <a:r>
              <a:rPr lang="en-US" dirty="0"/>
              <a:t>Ask: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Who will use this dashboard?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decisions do they need to take?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KPIs matter to them?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4BF9E-B934-FA1D-F2C9-E9ABC009B0AC}"/>
              </a:ext>
            </a:extLst>
          </p:cNvPr>
          <p:cNvSpPr txBox="1"/>
          <p:nvPr/>
        </p:nvSpPr>
        <p:spPr>
          <a:xfrm>
            <a:off x="838200" y="5015547"/>
            <a:ext cx="609407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Types of Dashboards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Operational Dashboard</a:t>
            </a:r>
            <a:r>
              <a:rPr lang="en-US" dirty="0"/>
              <a:t> – real-time updates (e.g., sales today)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Analytical Dashboard</a:t>
            </a:r>
            <a:r>
              <a:rPr lang="en-US" dirty="0"/>
              <a:t> – analysis, trends, patterns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Strategic Dashboard</a:t>
            </a:r>
            <a:r>
              <a:rPr lang="en-US" dirty="0"/>
              <a:t> – high-level KPIs for leadership</a:t>
            </a:r>
          </a:p>
        </p:txBody>
      </p:sp>
    </p:spTree>
    <p:extLst>
      <p:ext uri="{BB962C8B-B14F-4D97-AF65-F5344CB8AC3E}">
        <p14:creationId xmlns:p14="http://schemas.microsoft.com/office/powerpoint/2010/main" val="1953642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171C7-EF7A-F25E-DBAD-977C4EF13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8E6683-C39E-51EB-5C7C-DEA755BFC570}"/>
              </a:ext>
            </a:extLst>
          </p:cNvPr>
          <p:cNvSpPr txBox="1"/>
          <p:nvPr/>
        </p:nvSpPr>
        <p:spPr>
          <a:xfrm>
            <a:off x="412576" y="642183"/>
            <a:ext cx="1087634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4000" b="1" dirty="0"/>
              <a:t>KPI Selection</a:t>
            </a:r>
          </a:p>
          <a:p>
            <a:pPr algn="ctr">
              <a:buNone/>
            </a:pPr>
            <a:endParaRPr lang="en-US" sz="4000" b="1" dirty="0"/>
          </a:p>
          <a:p>
            <a:pPr>
              <a:buNone/>
            </a:pPr>
            <a:r>
              <a:rPr lang="en-US" b="1" dirty="0"/>
              <a:t>KPI = Key Performance Indicator</a:t>
            </a:r>
            <a:br>
              <a:rPr lang="en-US" dirty="0"/>
            </a:br>
            <a:r>
              <a:rPr lang="en-US" dirty="0"/>
              <a:t>KPIs should be: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SMART:</a:t>
            </a:r>
            <a:r>
              <a:rPr lang="en-US" dirty="0"/>
              <a:t> Specific, Measurable, Achievable, Relevant, Time-based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Directly related to business goals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Easy to understand</a:t>
            </a:r>
          </a:p>
          <a:p>
            <a:pPr>
              <a:buNone/>
            </a:pPr>
            <a:r>
              <a:rPr lang="en-US" b="1" dirty="0"/>
              <a:t>Examples of Good KPIs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Sales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Profit Margin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Customer Acquisition Cost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Conversion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Retention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Attendance 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Productivity Score</a:t>
            </a:r>
          </a:p>
        </p:txBody>
      </p:sp>
    </p:spTree>
    <p:extLst>
      <p:ext uri="{BB962C8B-B14F-4D97-AF65-F5344CB8AC3E}">
        <p14:creationId xmlns:p14="http://schemas.microsoft.com/office/powerpoint/2010/main" val="2557141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09FACB-6EB2-E787-853C-509BCB8DC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1C137-3DF9-E8B4-29B2-5583BB26B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>
                <a:latin typeface="Arial Black" panose="020B0A04020102020204" pitchFamily="34" charset="0"/>
              </a:rPr>
              <a:t>TOOLS FOR DATA VISUALIZATION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AF19556-18EA-C430-B25C-43762E291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8904112"/>
              </p:ext>
            </p:extLst>
          </p:nvPr>
        </p:nvGraphicFramePr>
        <p:xfrm>
          <a:off x="428263" y="2061308"/>
          <a:ext cx="11169570" cy="31020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177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95E399A-CCA6-D3A3-E18E-5A208667129B}"/>
              </a:ext>
            </a:extLst>
          </p:cNvPr>
          <p:cNvSpPr/>
          <p:nvPr/>
        </p:nvSpPr>
        <p:spPr>
          <a:xfrm>
            <a:off x="1425677" y="973394"/>
            <a:ext cx="3156155" cy="4404852"/>
          </a:xfrm>
          <a:prstGeom prst="roundRect">
            <a:avLst/>
          </a:prstGeom>
          <a:solidFill>
            <a:srgbClr val="00B050"/>
          </a:solidFill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85B1E5-0B03-06E7-5BC7-2E4482FCABB8}"/>
              </a:ext>
            </a:extLst>
          </p:cNvPr>
          <p:cNvSpPr/>
          <p:nvPr/>
        </p:nvSpPr>
        <p:spPr>
          <a:xfrm>
            <a:off x="7821561" y="973394"/>
            <a:ext cx="3156155" cy="44048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21872B3-F8C5-A6B5-3169-3BD4A45ACC4F}"/>
              </a:ext>
            </a:extLst>
          </p:cNvPr>
          <p:cNvSpPr/>
          <p:nvPr/>
        </p:nvSpPr>
        <p:spPr>
          <a:xfrm>
            <a:off x="1656735" y="6037006"/>
            <a:ext cx="9198078" cy="59485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764E9AF-0C7C-CE2C-F4C8-18B105447E4F}"/>
              </a:ext>
            </a:extLst>
          </p:cNvPr>
          <p:cNvSpPr/>
          <p:nvPr/>
        </p:nvSpPr>
        <p:spPr>
          <a:xfrm>
            <a:off x="2290916" y="6056670"/>
            <a:ext cx="540774" cy="553063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884C4B-176D-E056-1DB0-579C0EAA482C}"/>
              </a:ext>
            </a:extLst>
          </p:cNvPr>
          <p:cNvSpPr txBox="1"/>
          <p:nvPr/>
        </p:nvSpPr>
        <p:spPr>
          <a:xfrm>
            <a:off x="8175521" y="1233531"/>
            <a:ext cx="2448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Bad Visualizations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09E6F7-65E9-B076-8AA9-DE055D16597D}"/>
              </a:ext>
            </a:extLst>
          </p:cNvPr>
          <p:cNvSpPr txBox="1"/>
          <p:nvPr/>
        </p:nvSpPr>
        <p:spPr>
          <a:xfrm>
            <a:off x="8087032" y="1880498"/>
            <a:ext cx="3156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Too many 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Wrong chart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Misleading axes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Too much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3D charts (misleading size perception)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DDAF4-9B54-3064-1536-4A7481064129}"/>
              </a:ext>
            </a:extLst>
          </p:cNvPr>
          <p:cNvSpPr txBox="1"/>
          <p:nvPr/>
        </p:nvSpPr>
        <p:spPr>
          <a:xfrm>
            <a:off x="1656735" y="1233532"/>
            <a:ext cx="284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Good Visualizations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300716-7715-EB20-0828-D4BC47315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364" y="2213185"/>
            <a:ext cx="23807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Simple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Clean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Right chart 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Easy to read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Proper colors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Proper labels &amp; titles</a:t>
            </a:r>
          </a:p>
        </p:txBody>
      </p:sp>
    </p:spTree>
    <p:extLst>
      <p:ext uri="{BB962C8B-B14F-4D97-AF65-F5344CB8AC3E}">
        <p14:creationId xmlns:p14="http://schemas.microsoft.com/office/powerpoint/2010/main" val="3539700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F7AC6-ECAA-347D-C572-AD2D9CF93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CACD70E-13DC-EA4C-CB7E-D0A08801BEC2}"/>
              </a:ext>
            </a:extLst>
          </p:cNvPr>
          <p:cNvSpPr/>
          <p:nvPr/>
        </p:nvSpPr>
        <p:spPr>
          <a:xfrm>
            <a:off x="1425677" y="973394"/>
            <a:ext cx="3156155" cy="440485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5ACD3B-4ECB-DCB7-4BF1-6DA8CAB7B446}"/>
              </a:ext>
            </a:extLst>
          </p:cNvPr>
          <p:cNvSpPr/>
          <p:nvPr/>
        </p:nvSpPr>
        <p:spPr>
          <a:xfrm>
            <a:off x="7821561" y="973394"/>
            <a:ext cx="3156155" cy="4404852"/>
          </a:xfrm>
          <a:prstGeom prst="roundRect">
            <a:avLst/>
          </a:prstGeom>
          <a:solidFill>
            <a:srgbClr val="FF0000"/>
          </a:solidFill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7247A8B-3D08-1F0D-5C6C-732399B98C38}"/>
              </a:ext>
            </a:extLst>
          </p:cNvPr>
          <p:cNvSpPr/>
          <p:nvPr/>
        </p:nvSpPr>
        <p:spPr>
          <a:xfrm>
            <a:off x="1656735" y="6037006"/>
            <a:ext cx="9198078" cy="594851"/>
          </a:xfrm>
          <a:prstGeom prst="roundRect">
            <a:avLst>
              <a:gd name="adj" fmla="val 50000"/>
            </a:avLst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6327627-5A4F-7D9B-D995-09D9489C36C4}"/>
              </a:ext>
            </a:extLst>
          </p:cNvPr>
          <p:cNvSpPr/>
          <p:nvPr/>
        </p:nvSpPr>
        <p:spPr>
          <a:xfrm>
            <a:off x="9330812" y="6057899"/>
            <a:ext cx="540774" cy="553063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0108E7-80B6-3200-33E6-82065FB8E903}"/>
              </a:ext>
            </a:extLst>
          </p:cNvPr>
          <p:cNvSpPr txBox="1"/>
          <p:nvPr/>
        </p:nvSpPr>
        <p:spPr>
          <a:xfrm>
            <a:off x="8229600" y="1110422"/>
            <a:ext cx="25367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</a:rPr>
              <a:t>Bad Visualizations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02CFD4-7654-8860-C78B-3466FFB5DEE8}"/>
              </a:ext>
            </a:extLst>
          </p:cNvPr>
          <p:cNvSpPr txBox="1"/>
          <p:nvPr/>
        </p:nvSpPr>
        <p:spPr>
          <a:xfrm>
            <a:off x="1656735" y="1233532"/>
            <a:ext cx="2846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Good Visualizations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B20610-0D13-46C3-B579-FD04CDC15F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3364" y="2213185"/>
            <a:ext cx="23807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Simple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Clean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Right chart type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Easy to read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Proper colors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</a:rPr>
              <a:t>Proper labels &amp; titles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066256-23D8-5FC1-0508-8DE5DFA67D66}"/>
              </a:ext>
            </a:extLst>
          </p:cNvPr>
          <p:cNvSpPr txBox="1"/>
          <p:nvPr/>
        </p:nvSpPr>
        <p:spPr>
          <a:xfrm>
            <a:off x="8087032" y="1880498"/>
            <a:ext cx="31561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 many colors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Wrong chart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Misleading axes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Too much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3D charts (misleading size perception)</a:t>
            </a:r>
          </a:p>
        </p:txBody>
      </p:sp>
    </p:spTree>
    <p:extLst>
      <p:ext uri="{BB962C8B-B14F-4D97-AF65-F5344CB8AC3E}">
        <p14:creationId xmlns:p14="http://schemas.microsoft.com/office/powerpoint/2010/main" val="2685761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673A8-9DA1-C79F-294C-AC939D7B2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857E-89B4-7C15-42B1-C14BD75EF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b="1" dirty="0">
                <a:latin typeface="Arial Black" panose="020B0A04020102020204" pitchFamily="34" charset="0"/>
              </a:rPr>
              <a:t>TYPES OF DATA</a:t>
            </a:r>
            <a:br>
              <a:rPr lang="en-IN" dirty="0"/>
            </a:br>
            <a:r>
              <a:rPr lang="en-US" sz="2200" dirty="0"/>
              <a:t>To choose the correct chart, you must know the </a:t>
            </a:r>
            <a:r>
              <a:rPr lang="en-US" sz="2200" b="1" dirty="0"/>
              <a:t>type of data</a:t>
            </a:r>
            <a:r>
              <a:rPr lang="en-US" sz="2200" dirty="0"/>
              <a:t>.</a:t>
            </a:r>
            <a:endParaRPr lang="en-IN" sz="220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225E6D0-298A-9F0A-9C43-244CC6615B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3230657"/>
              </p:ext>
            </p:extLst>
          </p:nvPr>
        </p:nvGraphicFramePr>
        <p:xfrm>
          <a:off x="2293508" y="1769347"/>
          <a:ext cx="4296697" cy="4916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DCAA917D-CAFA-79F1-BD8A-2B4927F6FE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225845"/>
              </p:ext>
            </p:extLst>
          </p:nvPr>
        </p:nvGraphicFramePr>
        <p:xfrm>
          <a:off x="4042611" y="1769348"/>
          <a:ext cx="6035454" cy="4916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50715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FE456-C470-C547-72CB-C80DF9DA5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EB1B2888-BA14-E0A7-148D-D2819862385B}"/>
              </a:ext>
            </a:extLst>
          </p:cNvPr>
          <p:cNvGrpSpPr/>
          <p:nvPr/>
        </p:nvGrpSpPr>
        <p:grpSpPr>
          <a:xfrm>
            <a:off x="248300" y="1801552"/>
            <a:ext cx="11695401" cy="3254897"/>
            <a:chOff x="324465" y="1376516"/>
            <a:chExt cx="11695401" cy="3254897"/>
          </a:xfrm>
          <a:gradFill>
            <a:gsLst>
              <a:gs pos="5000">
                <a:schemeClr val="bg1">
                  <a:lumMod val="95000"/>
                </a:schemeClr>
              </a:gs>
              <a:gs pos="66000">
                <a:schemeClr val="accent1">
                  <a:lumMod val="75000"/>
                </a:schemeClr>
              </a:gs>
            </a:gsLst>
            <a:lin ang="16200000" scaled="1"/>
          </a:gra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04EEB0-8F52-0551-C81B-6D49B0E7EB7B}"/>
                </a:ext>
              </a:extLst>
            </p:cNvPr>
            <p:cNvGrpSpPr/>
            <p:nvPr/>
          </p:nvGrpSpPr>
          <p:grpSpPr>
            <a:xfrm>
              <a:off x="324465" y="1376516"/>
              <a:ext cx="11695401" cy="3254897"/>
              <a:chOff x="427772" y="3745670"/>
              <a:chExt cx="11592094" cy="885743"/>
            </a:xfrm>
            <a:grpFill/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66C4FA5B-AEE5-E4BD-461B-B357A2B553FD}"/>
                  </a:ext>
                </a:extLst>
              </p:cNvPr>
              <p:cNvSpPr/>
              <p:nvPr/>
            </p:nvSpPr>
            <p:spPr>
              <a:xfrm>
                <a:off x="427772" y="3745670"/>
                <a:ext cx="1478583" cy="402622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232" tIns="44704" rIns="78232" bIns="44704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/>
                  <a:t>Data-Ink Ratio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2928BA3-F9DC-FA76-0563-B176E8D68CFF}"/>
                  </a:ext>
                </a:extLst>
              </p:cNvPr>
              <p:cNvSpPr/>
              <p:nvPr/>
            </p:nvSpPr>
            <p:spPr>
              <a:xfrm>
                <a:off x="427772" y="4148293"/>
                <a:ext cx="1478583" cy="483120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FECB3FAD-8CED-75F5-C680-403E83FFE533}"/>
                  </a:ext>
                </a:extLst>
              </p:cNvPr>
              <p:cNvSpPr/>
              <p:nvPr/>
            </p:nvSpPr>
            <p:spPr>
              <a:xfrm>
                <a:off x="2113357" y="3745670"/>
                <a:ext cx="1478583" cy="402622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232" tIns="44704" rIns="78232" bIns="44704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 err="1"/>
                  <a:t>Chartjunk</a:t>
                </a:r>
                <a:r>
                  <a:rPr lang="en-IN" sz="1400" kern="1200" dirty="0"/>
                  <a:t> (What to Avoid)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DCD5D8F-5A67-F76B-24EE-E2191085A9D0}"/>
                  </a:ext>
                </a:extLst>
              </p:cNvPr>
              <p:cNvSpPr/>
              <p:nvPr/>
            </p:nvSpPr>
            <p:spPr>
              <a:xfrm>
                <a:off x="2113357" y="4148293"/>
                <a:ext cx="1478583" cy="483120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9366745-575A-DF72-211E-0CDD18EE3DAF}"/>
                  </a:ext>
                </a:extLst>
              </p:cNvPr>
              <p:cNvSpPr/>
              <p:nvPr/>
            </p:nvSpPr>
            <p:spPr>
              <a:xfrm>
                <a:off x="3798942" y="3745670"/>
                <a:ext cx="1478583" cy="402622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232" tIns="44704" rIns="78232" bIns="44704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/>
                  <a:t>Choosing the Right Chart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5951797-7A8D-F492-F5EF-EA069D513B79}"/>
                  </a:ext>
                </a:extLst>
              </p:cNvPr>
              <p:cNvSpPr/>
              <p:nvPr/>
            </p:nvSpPr>
            <p:spPr>
              <a:xfrm>
                <a:off x="3798942" y="4148293"/>
                <a:ext cx="1478583" cy="483120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2E2D37F-14A3-9E17-8694-2F26B65728A0}"/>
                  </a:ext>
                </a:extLst>
              </p:cNvPr>
              <p:cNvSpPr/>
              <p:nvPr/>
            </p:nvSpPr>
            <p:spPr>
              <a:xfrm>
                <a:off x="5484527" y="3745670"/>
                <a:ext cx="1478583" cy="402622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232" tIns="44704" rIns="78232" bIns="44704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 err="1"/>
                  <a:t>Color</a:t>
                </a:r>
                <a:r>
                  <a:rPr lang="en-IN" sz="1400" kern="1200" dirty="0"/>
                  <a:t> Theory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09C3E28-7D7A-D1A6-B8AD-A3D6F14303C5}"/>
                  </a:ext>
                </a:extLst>
              </p:cNvPr>
              <p:cNvSpPr/>
              <p:nvPr/>
            </p:nvSpPr>
            <p:spPr>
              <a:xfrm>
                <a:off x="5484527" y="4148293"/>
                <a:ext cx="1478583" cy="483120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2C77A70-AACF-5E4E-9ABE-DDF7CA2D267C}"/>
                  </a:ext>
                </a:extLst>
              </p:cNvPr>
              <p:cNvSpPr/>
              <p:nvPr/>
            </p:nvSpPr>
            <p:spPr>
              <a:xfrm>
                <a:off x="7170112" y="3745670"/>
                <a:ext cx="1478583" cy="402622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232" tIns="44704" rIns="78232" bIns="44704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100" kern="1200"/>
                  <a:t>Using Size, Shape, Position, and Length</a:t>
                </a:r>
                <a:endParaRPr lang="en-IN" sz="1100" kern="1200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9B3A409-1DF8-FF2F-7991-082F98A0606D}"/>
                  </a:ext>
                </a:extLst>
              </p:cNvPr>
              <p:cNvSpPr/>
              <p:nvPr/>
            </p:nvSpPr>
            <p:spPr>
              <a:xfrm>
                <a:off x="7170112" y="4148293"/>
                <a:ext cx="1478583" cy="483120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4B3F737A-564E-B568-DAFD-D327C15510D7}"/>
                  </a:ext>
                </a:extLst>
              </p:cNvPr>
              <p:cNvSpPr/>
              <p:nvPr/>
            </p:nvSpPr>
            <p:spPr>
              <a:xfrm>
                <a:off x="8855698" y="3745670"/>
                <a:ext cx="1478583" cy="402622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232" tIns="44704" rIns="78232" bIns="44704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IN" sz="1400" kern="1200" dirty="0"/>
                  <a:t>Storytelling With Data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632DBF0-DCFF-2424-18ED-FF9E1351BC9C}"/>
                  </a:ext>
                </a:extLst>
              </p:cNvPr>
              <p:cNvSpPr/>
              <p:nvPr/>
            </p:nvSpPr>
            <p:spPr>
              <a:xfrm>
                <a:off x="8855698" y="4148293"/>
                <a:ext cx="1478583" cy="483120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C032BD9-0022-ACD6-8C3B-C641E9DBA33F}"/>
                  </a:ext>
                </a:extLst>
              </p:cNvPr>
              <p:cNvSpPr/>
              <p:nvPr/>
            </p:nvSpPr>
            <p:spPr>
              <a:xfrm>
                <a:off x="10541283" y="3745670"/>
                <a:ext cx="1478583" cy="402622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8232" tIns="44704" rIns="78232" bIns="44704" numCol="1" spcCol="1270" anchor="ctr" anchorCtr="0">
                <a:noAutofit/>
              </a:bodyPr>
              <a:lstStyle/>
              <a:p>
                <a:pPr marL="0" lvl="0" indent="0" algn="ctr" defTabSz="488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400" kern="1200" dirty="0"/>
                  <a:t>How Humans Perceive Visual Information</a:t>
                </a:r>
                <a:endParaRPr lang="en-IN" sz="1400" kern="1200" dirty="0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A424C70-78C2-EE76-EB6C-EFC5826FE6C2}"/>
                  </a:ext>
                </a:extLst>
              </p:cNvPr>
              <p:cNvSpPr/>
              <p:nvPr/>
            </p:nvSpPr>
            <p:spPr>
              <a:xfrm>
                <a:off x="10541283" y="4148293"/>
                <a:ext cx="1478583" cy="483120"/>
              </a:xfrm>
              <a:prstGeom prst="round2DiagRect">
                <a:avLst/>
              </a:prstGeom>
              <a:grpFill/>
            </p:spPr>
            <p:style>
              <a:lnRef idx="2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74388DC-4B9D-EC09-175E-AE397994748D}"/>
                </a:ext>
              </a:extLst>
            </p:cNvPr>
            <p:cNvSpPr txBox="1"/>
            <p:nvPr/>
          </p:nvSpPr>
          <p:spPr>
            <a:xfrm>
              <a:off x="10528106" y="3041180"/>
              <a:ext cx="1486913" cy="9541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Human brain processes images </a:t>
              </a:r>
              <a:r>
                <a:rPr lang="en-US" sz="1400" b="1" dirty="0"/>
                <a:t>60,000x faster</a:t>
              </a:r>
              <a:r>
                <a:rPr lang="en-US" sz="1400" dirty="0"/>
                <a:t> than text.</a:t>
              </a:r>
              <a:endParaRPr lang="en-IN" sz="1400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3BCA0D9-79BD-8557-8659-E5B7916301CD}"/>
                </a:ext>
              </a:extLst>
            </p:cNvPr>
            <p:cNvSpPr txBox="1"/>
            <p:nvPr/>
          </p:nvSpPr>
          <p:spPr>
            <a:xfrm>
              <a:off x="8827499" y="3059668"/>
              <a:ext cx="1491760" cy="73866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Data visualization is not just charts it is </a:t>
              </a:r>
              <a:r>
                <a:rPr lang="en-US" sz="1400" b="1" dirty="0"/>
                <a:t>storytelling</a:t>
              </a:r>
              <a:r>
                <a:rPr lang="en-US" sz="1400" dirty="0"/>
                <a:t>.</a:t>
              </a:r>
              <a:endParaRPr lang="en-IN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AF8C9F-689E-9BEA-D6B8-D69605813A74}"/>
                </a:ext>
              </a:extLst>
            </p:cNvPr>
            <p:cNvSpPr txBox="1"/>
            <p:nvPr/>
          </p:nvSpPr>
          <p:spPr>
            <a:xfrm>
              <a:off x="7258256" y="3005072"/>
              <a:ext cx="1229032" cy="954107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Humans understand </a:t>
              </a:r>
              <a:r>
                <a:rPr lang="en-US" sz="1400" b="1" dirty="0"/>
                <a:t>position and length</a:t>
              </a:r>
              <a:r>
                <a:rPr lang="en-US" sz="1400" dirty="0"/>
                <a:t> fastest.</a:t>
              </a:r>
              <a:endParaRPr lang="en-IN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AB53F81-60AB-AD33-D725-80DBA1171DA2}"/>
                </a:ext>
              </a:extLst>
            </p:cNvPr>
            <p:cNvSpPr txBox="1"/>
            <p:nvPr/>
          </p:nvSpPr>
          <p:spPr>
            <a:xfrm>
              <a:off x="5557649" y="3005072"/>
              <a:ext cx="1229032" cy="138499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Colors help understanding, but too many colors create confusion.</a:t>
              </a:r>
              <a:endParaRPr lang="en-IN" sz="14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8228CB-8BE4-F9B1-5436-97CEDBDCEE11}"/>
                </a:ext>
              </a:extLst>
            </p:cNvPr>
            <p:cNvSpPr txBox="1"/>
            <p:nvPr/>
          </p:nvSpPr>
          <p:spPr>
            <a:xfrm>
              <a:off x="3857042" y="2931330"/>
              <a:ext cx="1229032" cy="116955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Choosing the correct chart is 50% of good visualization.</a:t>
              </a:r>
              <a:endParaRPr lang="en-IN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DB54562-5E10-A9EB-8EBD-A53EAB8A228B}"/>
                </a:ext>
              </a:extLst>
            </p:cNvPr>
            <p:cNvSpPr txBox="1"/>
            <p:nvPr/>
          </p:nvSpPr>
          <p:spPr>
            <a:xfrm>
              <a:off x="2156436" y="3059668"/>
              <a:ext cx="1229032" cy="73866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IN" sz="1400" b="1" dirty="0" err="1"/>
                <a:t>Chartjunk</a:t>
              </a:r>
              <a:r>
                <a:rPr lang="en-IN" sz="1400" dirty="0"/>
                <a:t> = Junk elements in a chart.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676CCF3-EFBF-6E81-A106-3E1C82C31CBF}"/>
                </a:ext>
              </a:extLst>
            </p:cNvPr>
            <p:cNvSpPr txBox="1"/>
            <p:nvPr/>
          </p:nvSpPr>
          <p:spPr>
            <a:xfrm>
              <a:off x="455830" y="2931330"/>
              <a:ext cx="1229032" cy="160043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/>
                <a:t>maximum ink should show actual data</a:t>
              </a:r>
              <a:r>
                <a:rPr lang="en-US" sz="1400" dirty="0"/>
                <a:t>, and </a:t>
              </a:r>
              <a:r>
                <a:rPr lang="en-US" sz="1400" b="1" dirty="0"/>
                <a:t>minimum ink should be used for decoration</a:t>
              </a:r>
              <a:r>
                <a:rPr lang="en-US" sz="1400" dirty="0"/>
                <a:t>.</a:t>
              </a:r>
              <a:endParaRPr lang="en-IN" sz="1400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C44EE342-4AC6-E5F8-BCE0-6ADF4F68EA23}"/>
              </a:ext>
            </a:extLst>
          </p:cNvPr>
          <p:cNvSpPr txBox="1"/>
          <p:nvPr/>
        </p:nvSpPr>
        <p:spPr>
          <a:xfrm>
            <a:off x="1796659" y="429862"/>
            <a:ext cx="8598683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PRINCIPLES OF EFFECTIVE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13201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7793F-66BF-659F-770C-EABB2432D0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1D6001C-76C2-E280-E000-F1E22E485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679476"/>
              </p:ext>
            </p:extLst>
          </p:nvPr>
        </p:nvGraphicFramePr>
        <p:xfrm>
          <a:off x="838200" y="2538254"/>
          <a:ext cx="10515600" cy="292608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1641103819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45635175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7957132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339244871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Principle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Meaning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Bad Example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Good Example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461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Data-ink ratio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Reduce decoration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3D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Simple bar chart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3239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Chartjunk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Avoid unnecessary items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Icons, patterns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Clean chart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6653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Choosing right chart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Chart must match 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Pie for trend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Line for trend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61633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Color theory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 meaningful colors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Rainbow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3–5 calm colors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245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Size/shape/position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Emphasize readability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Big bubbles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Equal-sized bars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1345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Storytelling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Explain insights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No commentary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Key insights/notes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7787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Human perception</a:t>
                      </a: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Use simple visuals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/>
                        <a:t>Small text, 3D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dirty="0"/>
                        <a:t>Simple 2D charts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56623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7776A17-4470-4571-AE2D-A6644393FA2A}"/>
              </a:ext>
            </a:extLst>
          </p:cNvPr>
          <p:cNvSpPr txBox="1"/>
          <p:nvPr/>
        </p:nvSpPr>
        <p:spPr>
          <a:xfrm>
            <a:off x="1796659" y="429862"/>
            <a:ext cx="8598683" cy="107721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IN" sz="3200" dirty="0">
                <a:latin typeface="Arial Black" panose="020B0A04020102020204" pitchFamily="34" charset="0"/>
              </a:rPr>
              <a:t>PRINCIPLES OF EFFECTIVE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179635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2533</Words>
  <Application>Microsoft Office PowerPoint</Application>
  <PresentationFormat>Widescreen</PresentationFormat>
  <Paragraphs>614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Arial Black</vt:lpstr>
      <vt:lpstr>Brush Script MT</vt:lpstr>
      <vt:lpstr>Calibri</vt:lpstr>
      <vt:lpstr>Calibri Light</vt:lpstr>
      <vt:lpstr>Office Theme</vt:lpstr>
      <vt:lpstr>WELCOME</vt:lpstr>
      <vt:lpstr>PowerPoint Presentation</vt:lpstr>
      <vt:lpstr>PowerPoint Presentation</vt:lpstr>
      <vt:lpstr>IMPORTANCE OF DATA VISUALIZATION</vt:lpstr>
      <vt:lpstr>PowerPoint Presentation</vt:lpstr>
      <vt:lpstr>PowerPoint Presentation</vt:lpstr>
      <vt:lpstr>TYPES OF DATA To choose the correct chart, you must know the type of data.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DASHBOARDS &amp; STORYTELLING</vt:lpstr>
      <vt:lpstr>PowerPoint Presentation</vt:lpstr>
      <vt:lpstr>TOOLS FOR DATA VISUALIZATION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MADESH</dc:creator>
  <cp:lastModifiedBy>M MADESH</cp:lastModifiedBy>
  <cp:revision>7</cp:revision>
  <dcterms:created xsi:type="dcterms:W3CDTF">2025-12-12T14:41:36Z</dcterms:created>
  <dcterms:modified xsi:type="dcterms:W3CDTF">2025-12-13T02:11:05Z</dcterms:modified>
</cp:coreProperties>
</file>